
<file path=[Content_Types].xml><?xml version="1.0" encoding="utf-8"?>
<Types xmlns="http://schemas.openxmlformats.org/package/2006/content-types">
  <Default Extension="svg" ContentType="image/svg+xml"/>
  <Default Extension="wmf" ContentType="image/x-wmf"/>
  <Default Extension="png" ContentType="image/png"/>
  <Default Extension="jpeg" ContentType="image/jpeg"/>
  <Default Extension="xml" ContentType="application/xml"/>
  <Default Extension="rels" ContentType="application/vnd.openxmlformats-package.relationships+xml"/>
  <Default Extension="bin" ContentType="application/vnd.openxmlformats-officedocument.oleObject"/>
  <Override PartName="/ppt/notesSlides/notesSlide13.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slides/slide13.xml" ContentType="application/vnd.openxmlformats-officedocument.presentationml.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6.xml" ContentType="application/vnd.openxmlformats-officedocument.presentationml.slide+xml"/>
  <Override PartName="/ppt/slideLayouts/slideLayout9.xml" ContentType="application/vnd.openxmlformats-officedocument.presentationml.slideLayout+xml"/>
  <Override PartName="/ppt/slideLayouts/slideLayout14.xml" ContentType="application/vnd.openxmlformats-officedocument.presentationml.slideLayout+xml"/>
  <Override PartName="/ppt/slides/slide1.xml" ContentType="application/vnd.openxmlformats-officedocument.presentationml.slide+xml"/>
  <Override PartName="/ppt/slideLayouts/slideLayout8.xml" ContentType="application/vnd.openxmlformats-officedocument.presentationml.slideLayout+xml"/>
  <Override PartName="/ppt/notesSlides/notesSlide12.xml" ContentType="application/vnd.openxmlformats-officedocument.presentationml.notesSlide+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2.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s/slide5.xml" ContentType="application/vnd.openxmlformats-officedocument.presentationml.slide+xml"/>
  <Override PartName="/ppt/slideLayouts/slideLayout2.xml" ContentType="application/vnd.openxmlformats-officedocument.presentationml.slideLayout+xml"/>
  <Override PartName="/ppt/slideLayouts/slideLayout7.xml" ContentType="application/vnd.openxmlformats-officedocument.presentationml.slideLayout+xml"/>
  <Override PartName="/ppt/slideLayouts/slideLayout10.xml" ContentType="application/vnd.openxmlformats-officedocument.presentationml.slideLayout+xml"/>
  <Override PartName="/ppt/slideMasters/slideMaster1.xml" ContentType="application/vnd.openxmlformats-officedocument.presentationml.slideMaster+xml"/>
  <Override PartName="/ppt/theme/theme2.xml" ContentType="application/vnd.openxmlformats-officedocument.theme+xml"/>
  <Override PartName="/ppt/slideLayouts/slideLayout11.xml" ContentType="application/vnd.openxmlformats-officedocument.presentationml.slideLayout+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presentation.xml" ContentType="application/vnd.openxmlformats-officedocument.presentationml.presentation.main+xml"/>
  <Override PartName="/ppt/theme/theme1.xml" ContentType="application/vnd.openxmlformats-officedocument.theme+xml"/>
  <Override PartName="/ppt/slideLayouts/slideLayout1.xml" ContentType="application/vnd.openxmlformats-officedocument.presentationml.slideLayout+xml"/>
  <Override PartName="/ppt/slides/slide2.xml" ContentType="application/vnd.openxmlformats-officedocument.presentationml.slide+xml"/>
  <Override PartName="/ppt/viewProps.xml" ContentType="application/vnd.openxmlformats-officedocument.presentationml.viewProps+xml"/>
  <Override PartName="/ppt/diagrams/quickStyle1.xml" ContentType="application/vnd.openxmlformats-officedocument.drawingml.diagramQuickStyle+xml"/>
  <Override PartName="/ppt/slides/slide1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diagrams/layout1.xml" ContentType="application/vnd.openxmlformats-officedocument.drawingml.diagramLayout+xml"/>
  <Override PartName="/ppt/diagrams/colors1.xml" ContentType="application/vnd.openxmlformats-officedocument.drawingml.diagramColors+xml"/>
  <Override PartName="/ppt/diagrams/data1.xml" ContentType="application/vnd.openxmlformats-officedocument.drawingml.diagramData+xml"/>
  <Override PartName="/ppt/presProps.xml" ContentType="application/vnd.openxmlformats-officedocument.presentationml.presProps+xml"/>
  <Override PartName="/ppt/slideLayouts/slideLayout6.xml" ContentType="application/vnd.openxmlformats-officedocument.presentationml.slideLayout+xml"/>
  <Override PartName="/ppt/slides/slide7.xml" ContentType="application/vnd.openxmlformats-officedocument.presentationml.slide+xml"/>
  <Override PartName="/ppt/diagrams/drawing1.xml" ContentType="application/vnd.openxmlformats-officedocument.drawingml.diagramDrawing+xml"/>
  <Override PartName="/ppt/slideLayouts/slideLayout13.xml" ContentType="application/vnd.openxmlformats-officedocument.presentationml.slideLayout+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2"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autoCompressPictures="0" saveSubsetFonts="1">
  <p:sldMasterIdLst>
    <p:sldMasterId id="2147483648" r:id="rId1"/>
  </p:sldMasterIdLst>
  <p:notesMasterIdLst>
    <p:notesMasterId r:id="rId17"/>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Lst>
  <p:sldSz cx="12192000" cy="6858000"/>
  <p:notesSz cx="6858000" cy="9144000"/>
  <p:defaultTex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2D5ABB26-0587-4C30-8999-92F81FD0307C}">
  <a:tblStyle styleId="{2D5ABB26-0587-4C30-8999-92F81FD0307C}" styleName="No Style, No Grid">
    <a:wholeTbl>
      <a:tcTxStyle>
        <a:fontRef idx="minor">
          <a:srgbClr val="000000"/>
        </a:fontRef>
        <a:schemeClr val="tx1"/>
      </a:tcTxStyle>
      <a:tcStyle>
        <a:tcBdr>
          <a:left>
            <a:ln w="12700">
              <a:noFill/>
            </a:ln>
          </a:left>
          <a:right>
            <a:ln w="12700">
              <a:noFill/>
            </a:ln>
          </a:right>
          <a:top>
            <a:ln w="12700">
              <a:noFill/>
            </a:ln>
          </a:top>
          <a:bottom>
            <a:ln w="12700">
              <a:noFill/>
            </a:ln>
          </a:bottom>
          <a:insideH>
            <a:ln w="12700">
              <a:noFill/>
            </a:ln>
          </a:insideH>
          <a:insideV>
            <a:ln w="12700">
              <a:noFill/>
            </a:ln>
          </a:insideV>
        </a:tcBdr>
        <a:fill>
          <a:noFill/>
        </a:fill>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79" d="100"/>
          <a:sy n="179" d="100"/>
        </p:scale>
        <p:origin x="149" y="475"/>
      </p:cViewPr>
      <p:guideLst>
        <p:guide pos="3840"/>
        <p:guide pos="2160" orient="horz"/>
      </p:guideLst>
    </p:cSldViewPr>
  </p:slideViewPr>
  <p:gridSpacing cx="76200" cy="76200"/>
</p:viewPr>
</file>

<file path=ppt/_rels/presentation.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theme" Target="theme/theme1.xml"/><Relationship Id="rId3" Type="http://schemas.openxmlformats.org/officeDocument/2006/relationships/theme" Target="theme/theme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notesMaster" Target="notesMasters/notesMaster1.xml"/><Relationship Id="rId18" Type="http://schemas.openxmlformats.org/officeDocument/2006/relationships/presProps" Target="presProps.xml" /><Relationship Id="rId19" Type="http://schemas.openxmlformats.org/officeDocument/2006/relationships/tableStyles" Target="tableStyles.xml" /><Relationship Id="rId20" Type="http://schemas.openxmlformats.org/officeDocument/2006/relationships/viewProps" Target="viewProps.xml" /></Relationships>
</file>

<file path=ppt/diagrams/_rels/data1.xml.rels><?xml version="1.0" encoding="UTF-8" standalone="yes"?><Relationships xmlns="http://schemas.openxmlformats.org/package/2006/relationships"></Relationships>
</file>

<file path=ppt/diagrams/_rels/drawing1.xml.rels><?xml version="1.0" encoding="UTF-8" standalone="yes"?><Relationships xmlns="http://schemas.openxmlformats.org/package/2006/relationships"></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hueDir="cw" meth="repeat">
      <a:schemeClr val="accent1">
        <a:shade val="80000"/>
      </a:schemeClr>
    </dgm:fillClrLst>
    <dgm:linClrLst hueDir="cw" meth="repeat">
      <a:schemeClr val="lt1"/>
    </dgm:linClrLst>
    <dgm:effectClrLst hueDir="cw" meth="span"/>
    <dgm:txLinClrLst hueDir="cw" meth="span"/>
    <dgm:txFillClrLst hueDir="cw" meth="span"/>
    <dgm:txEffectClrLst hueDir="cw" meth="span"/>
  </dgm:styleLbl>
  <dgm:styleLbl name="alignNode1">
    <dgm:fillClrLst hueDir="cw" meth="span">
      <a:schemeClr val="accent1">
        <a:shade val="80000"/>
      </a:schemeClr>
      <a:schemeClr val="accent1">
        <a:tint val="70000"/>
      </a:schemeClr>
    </dgm:fillClrLst>
    <dgm:linClrLst hueDir="cw" meth="span">
      <a:schemeClr val="accent1">
        <a:shade val="80000"/>
      </a:schemeClr>
      <a:schemeClr val="accent1">
        <a:tint val="70000"/>
      </a:schemeClr>
    </dgm:linClrLst>
    <dgm:effectClrLst hueDir="cw" meth="span"/>
    <dgm:txLinClrLst hueDir="cw" meth="span"/>
    <dgm:txFillClrLst hueDir="cw" meth="span"/>
    <dgm:txEffectClrLst hueDir="cw" meth="span"/>
  </dgm:styleLbl>
  <dgm:styleLbl name="node1">
    <dgm:fillClrLst hueDir="cw" meth="span">
      <a:schemeClr val="accent1">
        <a:shade val="80000"/>
      </a:schemeClr>
      <a:schemeClr val="accent1">
        <a:tint val="70000"/>
      </a:schemeClr>
    </dgm:fillClrLst>
    <dgm:linClrLst hueDir="cw" meth="repeat">
      <a:schemeClr val="lt1"/>
    </dgm:linClrLst>
    <dgm:effectClrLst hueDir="cw" meth="span"/>
    <dgm:txLinClrLst hueDir="cw" meth="span"/>
    <dgm:txFillClrLst hueDir="cw" meth="span"/>
    <dgm:txEffectClrLst hueDir="cw" meth="span"/>
  </dgm:styleLbl>
  <dgm:styleLbl name="lnNode1">
    <dgm:fillClrLst hueDir="cw" meth="span">
      <a:schemeClr val="accent1">
        <a:shade val="80000"/>
      </a:schemeClr>
      <a:schemeClr val="accent1">
        <a:tint val="70000"/>
      </a:schemeClr>
    </dgm:fillClrLst>
    <dgm:linClrLst hueDir="cw" meth="repeat">
      <a:schemeClr val="lt1"/>
    </dgm:linClrLst>
    <dgm:effectClrLst hueDir="cw" meth="span"/>
    <dgm:txLinClrLst hueDir="cw" meth="span"/>
    <dgm:txFillClrLst hueDir="cw" meth="span"/>
    <dgm:txEffectClrLst hueDir="cw" meth="span"/>
  </dgm:styleLbl>
  <dgm:styleLbl name="vennNode1">
    <dgm:fillClrLst hueDir="cw" meth="span">
      <a:schemeClr val="accent1">
        <a:shade val="80000"/>
        <a:alpha val="50000"/>
      </a:schemeClr>
      <a:schemeClr val="accent1">
        <a:tint val="70000"/>
        <a:alpha val="50000"/>
      </a:schemeClr>
    </dgm:fillClrLst>
    <dgm:linClrLst hueDir="cw" meth="repeat">
      <a:schemeClr val="lt1"/>
    </dgm:linClrLst>
    <dgm:effectClrLst hueDir="cw" meth="span"/>
    <dgm:txLinClrLst hueDir="cw" meth="span"/>
    <dgm:txFillClrLst hueDir="cw" meth="span"/>
    <dgm:txEffectClrLst hueDir="cw" meth="span"/>
  </dgm:styleLbl>
  <dgm:styleLbl name="node2">
    <dgm:fillClrLst hueDir="cw" meth="span">
      <a:schemeClr val="accent1">
        <a:tint val="99000"/>
      </a:schemeClr>
    </dgm:fillClrLst>
    <dgm:linClrLst hueDir="cw" meth="repeat">
      <a:schemeClr val="lt1"/>
    </dgm:linClrLst>
    <dgm:effectClrLst hueDir="cw" meth="span"/>
    <dgm:txLinClrLst hueDir="cw" meth="span"/>
    <dgm:txFillClrLst hueDir="cw" meth="span"/>
    <dgm:txEffectClrLst hueDir="cw" meth="span"/>
  </dgm:styleLbl>
  <dgm:styleLbl name="node3">
    <dgm:fillClrLst hueDir="cw" meth="span">
      <a:schemeClr val="accent1">
        <a:tint val="80000"/>
      </a:schemeClr>
    </dgm:fillClrLst>
    <dgm:linClrLst hueDir="cw" meth="repeat">
      <a:schemeClr val="lt1"/>
    </dgm:linClrLst>
    <dgm:effectClrLst hueDir="cw" meth="span"/>
    <dgm:txLinClrLst hueDir="cw" meth="span"/>
    <dgm:txFillClrLst hueDir="cw" meth="span"/>
    <dgm:txEffectClrLst hueDir="cw" meth="span"/>
  </dgm:styleLbl>
  <dgm:styleLbl name="node4">
    <dgm:fillClrLst hueDir="cw" meth="span">
      <a:schemeClr val="accent1">
        <a:tint val="70000"/>
      </a:schemeClr>
    </dgm:fillClrLst>
    <dgm:linClrLst hueDir="cw" meth="repeat">
      <a:schemeClr val="lt1"/>
    </dgm:linClrLst>
    <dgm:effectClrLst hueDir="cw" meth="span"/>
    <dgm:txLinClrLst hueDir="cw" meth="span"/>
    <dgm:txFillClrLst hueDir="cw" meth="span"/>
    <dgm:txEffectClrLst hueDir="cw" meth="span"/>
  </dgm:styleLbl>
  <dgm:styleLbl name="fgImgPlace1">
    <dgm:fillClrLst hueDir="cw" meth="span">
      <a:schemeClr val="accent1">
        <a:tint val="50000"/>
      </a:schemeClr>
      <a:schemeClr val="accent1">
        <a:tint val="20000"/>
      </a:schemeClr>
    </dgm:fillClrLst>
    <dgm:linClrLst hueDir="cw" meth="repeat">
      <a:schemeClr val="lt1"/>
    </dgm:linClrLst>
    <dgm:effectClrLst hueDir="cw" meth="span"/>
    <dgm:txLinClrLst hueDir="cw" meth="span"/>
    <dgm:txFillClrLst hueDir="cw" meth="repeat">
      <a:schemeClr val="lt1"/>
    </dgm:txFillClrLst>
    <dgm:txEffectClrLst hueDir="cw" meth="span"/>
  </dgm:styleLbl>
  <dgm:styleLbl name="alignImgPlace1">
    <dgm:fillClrLst hueDir="cw" meth="span">
      <a:schemeClr val="accent1">
        <a:tint val="50000"/>
      </a:schemeClr>
      <a:schemeClr val="accent1">
        <a:tint val="20000"/>
      </a:schemeClr>
    </dgm:fillClrLst>
    <dgm:linClrLst hueDir="cw" meth="repeat">
      <a:schemeClr val="lt1"/>
    </dgm:linClrLst>
    <dgm:effectClrLst hueDir="cw" meth="span"/>
    <dgm:txLinClrLst hueDir="cw" meth="span"/>
    <dgm:txFillClrLst hueDir="cw" meth="repeat">
      <a:schemeClr val="lt1"/>
    </dgm:txFillClrLst>
    <dgm:txEffectClrLst hueDir="cw" meth="span"/>
  </dgm:styleLbl>
  <dgm:styleLbl name="bgImgPlace1">
    <dgm:fillClrLst hueDir="cw" meth="span">
      <a:schemeClr val="accent1">
        <a:tint val="50000"/>
      </a:schemeClr>
      <a:schemeClr val="accent1">
        <a:tint val="20000"/>
      </a:schemeClr>
    </dgm:fillClrLst>
    <dgm:linClrLst hueDir="cw" meth="repeat">
      <a:schemeClr val="lt1"/>
    </dgm:linClrLst>
    <dgm:effectClrLst hueDir="cw" meth="span"/>
    <dgm:txLinClrLst hueDir="cw" meth="span"/>
    <dgm:txFillClrLst hueDir="cw" meth="repeat">
      <a:schemeClr val="lt1"/>
    </dgm:txFillClrLst>
    <dgm:txEffectClrLst hueDir="cw" meth="span"/>
  </dgm:styleLbl>
  <dgm:styleLbl name="sibTrans2D1">
    <dgm:fillClrLst hueDir="cw" meth="span">
      <a:schemeClr val="accent1">
        <a:shade val="90000"/>
      </a:schemeClr>
      <a:schemeClr val="accent1">
        <a:tint val="70000"/>
      </a:schemeClr>
    </dgm:fillClrLst>
    <dgm:linClrLst hueDir="cw" meth="span">
      <a:schemeClr val="accent1">
        <a:shade val="90000"/>
      </a:schemeClr>
      <a:schemeClr val="accent1">
        <a:tint val="70000"/>
      </a:schemeClr>
    </dgm:linClrLst>
    <dgm:effectClrLst hueDir="cw" meth="span"/>
    <dgm:txLinClrLst hueDir="cw" meth="span"/>
    <dgm:txFillClrLst hueDir="cw" meth="span"/>
    <dgm:txEffectClrLst hueDir="cw" meth="span"/>
  </dgm:styleLbl>
  <dgm:styleLbl name="fgSibTrans2D1">
    <dgm:fillClrLst hueDir="cw" meth="span">
      <a:schemeClr val="accent1">
        <a:shade val="90000"/>
      </a:schemeClr>
      <a:schemeClr val="accent1">
        <a:tint val="70000"/>
      </a:schemeClr>
    </dgm:fillClrLst>
    <dgm:linClrLst hueDir="cw" meth="span">
      <a:schemeClr val="accent1">
        <a:shade val="90000"/>
      </a:schemeClr>
      <a:schemeClr val="accent1">
        <a:tint val="70000"/>
      </a:schemeClr>
    </dgm:linClrLst>
    <dgm:effectClrLst hueDir="cw" meth="span"/>
    <dgm:txLinClrLst hueDir="cw" meth="span"/>
    <dgm:txFillClrLst hueDir="cw" meth="repeat">
      <a:schemeClr val="lt1"/>
    </dgm:txFillClrLst>
    <dgm:txEffectClrLst hueDir="cw" meth="span"/>
  </dgm:styleLbl>
  <dgm:styleLbl name="bgSibTrans2D1">
    <dgm:fillClrLst hueDir="cw" meth="span">
      <a:schemeClr val="accent1">
        <a:shade val="90000"/>
      </a:schemeClr>
      <a:schemeClr val="accent1">
        <a:tint val="70000"/>
      </a:schemeClr>
    </dgm:fillClrLst>
    <dgm:linClrLst hueDir="cw" meth="span">
      <a:schemeClr val="accent1">
        <a:shade val="90000"/>
      </a:schemeClr>
      <a:schemeClr val="accent1">
        <a:tint val="70000"/>
      </a:schemeClr>
    </dgm:linClrLst>
    <dgm:effectClrLst hueDir="cw" meth="span"/>
    <dgm:txLinClrLst hueDir="cw" meth="span"/>
    <dgm:txFillClrLst hueDir="cw" meth="repeat">
      <a:schemeClr val="lt1"/>
    </dgm:txFillClrLst>
    <dgm:txEffectClrLst hueDir="cw" meth="span"/>
  </dgm:styleLbl>
  <dgm:styleLbl name="sibTrans1D1">
    <dgm:fillClrLst hueDir="cw" meth="span">
      <a:schemeClr val="accent1">
        <a:shade val="90000"/>
      </a:schemeClr>
      <a:schemeClr val="accent1">
        <a:tint val="70000"/>
      </a:schemeClr>
    </dgm:fillClrLst>
    <dgm:linClrLst hueDir="cw" meth="span">
      <a:schemeClr val="accent1">
        <a:shade val="90000"/>
      </a:schemeClr>
      <a:schemeClr val="accent1">
        <a:tint val="70000"/>
      </a:schemeClr>
    </dgm:linClrLst>
    <dgm:effectClrLst hueDir="cw" meth="span"/>
    <dgm:txLinClrLst hueDir="cw" meth="span"/>
    <dgm:txFillClrLst hueDir="cw" meth="repeat">
      <a:schemeClr val="tx1"/>
    </dgm:txFillClrLst>
    <dgm:txEffectClrLst hueDir="cw" meth="span"/>
  </dgm:styleLbl>
  <dgm:styleLbl name="callout">
    <dgm:fillClrLst hueDir="cw" meth="repeat">
      <a:schemeClr val="accent1"/>
    </dgm:fillClrLst>
    <dgm:linClrLst hueDir="cw" meth="repeat">
      <a:schemeClr val="accent1"/>
    </dgm:linClrLst>
    <dgm:effectClrLst hueDir="cw" meth="span"/>
    <dgm:txLinClrLst hueDir="cw" meth="span"/>
    <dgm:txFillClrLst hueDir="cw" meth="repeat">
      <a:schemeClr val="tx1"/>
    </dgm:txFillClrLst>
    <dgm:txEffectClrLst hueDir="cw" meth="span"/>
  </dgm:styleLbl>
  <dgm:styleLbl name="asst0">
    <dgm:fillClrLst hueDir="cw" meth="repeat">
      <a:schemeClr val="accent1">
        <a:shade val="80000"/>
      </a:schemeClr>
    </dgm:fillClrLst>
    <dgm:linClrLst hueDir="cw" meth="repeat">
      <a:schemeClr val="lt1"/>
    </dgm:linClrLst>
    <dgm:effectClrLst hueDir="cw" meth="span"/>
    <dgm:txLinClrLst hueDir="cw" meth="span"/>
    <dgm:txFillClrLst hueDir="cw" meth="span"/>
    <dgm:txEffectClrLst hueDir="cw" meth="span"/>
  </dgm:styleLbl>
  <dgm:styleLbl name="asst1">
    <dgm:fillClrLst hueDir="cw" meth="repeat">
      <a:schemeClr val="accent1">
        <a:shade val="80000"/>
      </a:schemeClr>
    </dgm:fillClrLst>
    <dgm:linClrLst hueDir="cw" meth="repeat">
      <a:schemeClr val="lt1"/>
    </dgm:linClrLst>
    <dgm:effectClrLst hueDir="cw" meth="span"/>
    <dgm:txLinClrLst hueDir="cw" meth="span"/>
    <dgm:txFillClrLst hueDir="cw" meth="span"/>
    <dgm:txEffectClrLst hueDir="cw" meth="span"/>
  </dgm:styleLbl>
  <dgm:styleLbl name="asst2">
    <dgm:fillClrLst hueDir="cw" meth="span">
      <a:schemeClr val="accent1">
        <a:tint val="99000"/>
      </a:schemeClr>
    </dgm:fillClrLst>
    <dgm:linClrLst hueDir="cw" meth="repeat">
      <a:schemeClr val="lt1"/>
    </dgm:linClrLst>
    <dgm:effectClrLst hueDir="cw" meth="span"/>
    <dgm:txLinClrLst hueDir="cw" meth="span"/>
    <dgm:txFillClrLst hueDir="cw" meth="span"/>
    <dgm:txEffectClrLst hueDir="cw" meth="span"/>
  </dgm:styleLbl>
  <dgm:styleLbl name="asst3">
    <dgm:fillClrLst hueDir="cw" meth="span">
      <a:schemeClr val="accent1">
        <a:tint val="80000"/>
      </a:schemeClr>
    </dgm:fillClrLst>
    <dgm:linClrLst hueDir="cw" meth="repeat">
      <a:schemeClr val="lt1"/>
    </dgm:linClrLst>
    <dgm:effectClrLst hueDir="cw" meth="span"/>
    <dgm:txLinClrLst hueDir="cw" meth="span"/>
    <dgm:txFillClrLst hueDir="cw" meth="span"/>
    <dgm:txEffectClrLst hueDir="cw" meth="span"/>
  </dgm:styleLbl>
  <dgm:styleLbl name="asst4">
    <dgm:fillClrLst hueDir="cw" meth="span">
      <a:schemeClr val="accent1">
        <a:tint val="70000"/>
      </a:schemeClr>
    </dgm:fillClrLst>
    <dgm:linClrLst hueDir="cw" meth="repeat">
      <a:schemeClr val="lt1"/>
    </dgm:linClrLst>
    <dgm:effectClrLst hueDir="cw" meth="span"/>
    <dgm:txLinClrLst hueDir="cw" meth="span"/>
    <dgm:txFillClrLst hueDir="cw" meth="span"/>
    <dgm:txEffectClrLst hueDir="cw" meth="span"/>
  </dgm:styleLbl>
  <dgm:styleLbl name="parChTrans2D1">
    <dgm:fillClrLst hueDir="cw" meth="repeat">
      <a:schemeClr val="accent1">
        <a:tint val="60000"/>
      </a:schemeClr>
    </dgm:fillClrLst>
    <dgm:linClrLst hueDir="cw" meth="repeat">
      <a:schemeClr val="accent1">
        <a:tint val="60000"/>
      </a:schemeClr>
    </dgm:linClrLst>
    <dgm:effectClrLst hueDir="cw" meth="span"/>
    <dgm:txLinClrLst hueDir="cw" meth="span"/>
    <dgm:txFillClrLst hueDir="cw" meth="repeat">
      <a:schemeClr val="lt1"/>
    </dgm:txFillClrLst>
    <dgm:txEffectClrLst hueDir="cw" meth="span"/>
  </dgm:styleLbl>
  <dgm:styleLbl name="parChTrans2D2">
    <dgm:fillClrLst hueDir="cw" meth="repeat">
      <a:schemeClr val="accent1">
        <a:tint val="90000"/>
      </a:schemeClr>
    </dgm:fillClrLst>
    <dgm:linClrLst hueDir="cw" meth="repeat">
      <a:schemeClr val="accent1">
        <a:tint val="90000"/>
      </a:schemeClr>
    </dgm:linClrLst>
    <dgm:effectClrLst hueDir="cw" meth="span"/>
    <dgm:txLinClrLst hueDir="cw" meth="span"/>
    <dgm:txFillClrLst hueDir="cw" meth="span"/>
    <dgm:txEffectClrLst hueDir="cw" meth="span"/>
  </dgm:styleLbl>
  <dgm:styleLbl name="parChTrans2D3">
    <dgm:fillClrLst hueDir="cw" meth="repeat">
      <a:schemeClr val="accent1">
        <a:tint val="70000"/>
      </a:schemeClr>
    </dgm:fillClrLst>
    <dgm:linClrLst hueDir="cw" meth="repeat">
      <a:schemeClr val="accent1">
        <a:tint val="70000"/>
      </a:schemeClr>
    </dgm:linClrLst>
    <dgm:effectClrLst hueDir="cw" meth="span"/>
    <dgm:txLinClrLst hueDir="cw" meth="span"/>
    <dgm:txFillClrLst hueDir="cw" meth="span"/>
    <dgm:txEffectClrLst hueDir="cw" meth="span"/>
  </dgm:styleLbl>
  <dgm:styleLbl name="parChTrans2D4">
    <dgm:fillClrLst hueDir="cw" meth="repeat">
      <a:schemeClr val="accent1">
        <a:tint val="50000"/>
      </a:schemeClr>
    </dgm:fillClrLst>
    <dgm:linClrLst hueDir="cw" meth="repeat">
      <a:schemeClr val="accent1">
        <a:tint val="50000"/>
      </a:schemeClr>
    </dgm:linClrLst>
    <dgm:effectClrLst hueDir="cw" meth="span"/>
    <dgm:txLinClrLst hueDir="cw" meth="span"/>
    <dgm:txFillClrLst hueDir="cw" meth="repeat">
      <a:schemeClr val="lt1"/>
    </dgm:txFillClrLst>
    <dgm:txEffectClrLst hueDir="cw" meth="span"/>
  </dgm:styleLbl>
  <dgm:styleLbl name="parChTrans1D1">
    <dgm:fillClrLst hueDir="cw" meth="repeat">
      <a:schemeClr val="accent1">
        <a:shade val="80000"/>
      </a:schemeClr>
    </dgm:fillClrLst>
    <dgm:linClrLst hueDir="cw" meth="repeat">
      <a:schemeClr val="accent1">
        <a:shade val="80000"/>
      </a:schemeClr>
    </dgm:linClrLst>
    <dgm:effectClrLst hueDir="cw" meth="span"/>
    <dgm:txLinClrLst hueDir="cw" meth="span"/>
    <dgm:txFillClrLst hueDir="cw" meth="repeat">
      <a:schemeClr val="tx1"/>
    </dgm:txFillClrLst>
    <dgm:txEffectClrLst hueDir="cw" meth="span"/>
  </dgm:styleLbl>
  <dgm:styleLbl name="parChTrans1D2">
    <dgm:fillClrLst hueDir="cw" meth="repeat">
      <a:schemeClr val="accent1">
        <a:tint val="99000"/>
      </a:schemeClr>
    </dgm:fillClrLst>
    <dgm:linClrLst hueDir="cw" meth="repeat">
      <a:schemeClr val="accent1">
        <a:tint val="99000"/>
      </a:schemeClr>
    </dgm:linClrLst>
    <dgm:effectClrLst hueDir="cw" meth="span"/>
    <dgm:txLinClrLst hueDir="cw" meth="span"/>
    <dgm:txFillClrLst hueDir="cw" meth="repeat">
      <a:schemeClr val="tx1"/>
    </dgm:txFillClrLst>
    <dgm:txEffectClrLst hueDir="cw" meth="span"/>
  </dgm:styleLbl>
  <dgm:styleLbl name="parChTrans1D3">
    <dgm:fillClrLst hueDir="cw" meth="repeat">
      <a:schemeClr val="accent1">
        <a:tint val="80000"/>
      </a:schemeClr>
    </dgm:fillClrLst>
    <dgm:linClrLst hueDir="cw" meth="repeat">
      <a:schemeClr val="accent1">
        <a:tint val="80000"/>
      </a:schemeClr>
    </dgm:linClrLst>
    <dgm:effectClrLst hueDir="cw" meth="span"/>
    <dgm:txLinClrLst hueDir="cw" meth="span"/>
    <dgm:txFillClrLst hueDir="cw" meth="repeat">
      <a:schemeClr val="tx1"/>
    </dgm:txFillClrLst>
    <dgm:txEffectClrLst hueDir="cw" meth="span"/>
  </dgm:styleLbl>
  <dgm:styleLbl name="parChTrans1D4">
    <dgm:fillClrLst hueDir="cw" meth="repeat">
      <a:schemeClr val="accent1">
        <a:tint val="70000"/>
      </a:schemeClr>
    </dgm:fillClrLst>
    <dgm:linClrLst hueDir="cw" meth="repeat">
      <a:schemeClr val="accent1">
        <a:tint val="70000"/>
      </a:schemeClr>
    </dgm:linClrLst>
    <dgm:effectClrLst hueDir="cw" meth="span"/>
    <dgm:txLinClrLst hueDir="cw" meth="span"/>
    <dgm:txFillClrLst hueDir="cw" meth="repeat">
      <a:schemeClr val="tx1"/>
    </dgm:txFillClrLst>
    <dgm:txEffectClrLst hueDir="cw" meth="span"/>
  </dgm:styleLbl>
  <dgm:styleLbl name="fgAcc1">
    <dgm:fillClrLst hueDir="cw" meth="repeat">
      <a:schemeClr val="lt1">
        <a:alpha val="90000"/>
      </a:schemeClr>
    </dgm:fillClrLst>
    <dgm:linClrLst hueDir="cw" meth="span">
      <a:schemeClr val="accent1">
        <a:shade val="80000"/>
      </a:schemeClr>
      <a:schemeClr val="accent1">
        <a:tint val="70000"/>
      </a:schemeClr>
    </dgm:linClrLst>
    <dgm:effectClrLst hueDir="cw" meth="span"/>
    <dgm:txLinClrLst hueDir="cw" meth="span"/>
    <dgm:txFillClrLst hueDir="cw" meth="repeat">
      <a:schemeClr val="dk1"/>
    </dgm:txFillClrLst>
    <dgm:txEffectClrLst hueDir="cw" meth="span"/>
  </dgm:styleLbl>
  <dgm:styleLbl name="conFgAcc1">
    <dgm:fillClrLst hueDir="cw" meth="repeat">
      <a:schemeClr val="lt1">
        <a:alpha val="90000"/>
      </a:schemeClr>
    </dgm:fillClrLst>
    <dgm:linClrLst hueDir="cw" meth="span">
      <a:schemeClr val="accent1">
        <a:shade val="80000"/>
      </a:schemeClr>
      <a:schemeClr val="accent1">
        <a:tint val="70000"/>
      </a:schemeClr>
    </dgm:linClrLst>
    <dgm:effectClrLst hueDir="cw" meth="span"/>
    <dgm:txLinClrLst hueDir="cw" meth="span"/>
    <dgm:txFillClrLst hueDir="cw" meth="repeat">
      <a:schemeClr val="dk1"/>
    </dgm:txFillClrLst>
    <dgm:txEffectClrLst hueDir="cw" meth="span"/>
  </dgm:styleLbl>
  <dgm:styleLbl name="alignAcc1">
    <dgm:fillClrLst hueDir="cw" meth="repeat">
      <a:schemeClr val="lt1">
        <a:alpha val="90000"/>
      </a:schemeClr>
    </dgm:fillClrLst>
    <dgm:linClrLst hueDir="cw" meth="span">
      <a:schemeClr val="accent1">
        <a:shade val="80000"/>
      </a:schemeClr>
      <a:schemeClr val="accent1">
        <a:tint val="70000"/>
      </a:schemeClr>
    </dgm:linClrLst>
    <dgm:effectClrLst hueDir="cw" meth="span"/>
    <dgm:txLinClrLst hueDir="cw" meth="span"/>
    <dgm:txFillClrLst hueDir="cw" meth="repeat">
      <a:schemeClr val="dk1"/>
    </dgm:txFillClrLst>
    <dgm:txEffectClrLst hueDir="cw" meth="span"/>
  </dgm:styleLbl>
  <dgm:styleLbl name="trAlignAcc1">
    <dgm:fillClrLst hueDir="cw" meth="repeat">
      <a:schemeClr val="lt1">
        <a:alpha val="40000"/>
      </a:schemeClr>
    </dgm:fillClrLst>
    <dgm:linClrLst hueDir="cw" meth="repeat">
      <a:schemeClr val="accent1"/>
    </dgm:linClrLst>
    <dgm:effectClrLst hueDir="cw" meth="span"/>
    <dgm:txLinClrLst hueDir="cw" meth="span"/>
    <dgm:txFillClrLst hueDir="cw" meth="repeat">
      <a:schemeClr val="dk1"/>
    </dgm:txFillClrLst>
    <dgm:txEffectClrLst hueDir="cw" meth="span"/>
  </dgm:styleLbl>
  <dgm:styleLbl name="bgAcc1">
    <dgm:fillClrLst hueDir="cw" meth="repeat">
      <a:schemeClr val="lt1">
        <a:alpha val="90000"/>
      </a:schemeClr>
    </dgm:fillClrLst>
    <dgm:linClrLst hueDir="cw" meth="span">
      <a:schemeClr val="accent1">
        <a:shade val="80000"/>
      </a:schemeClr>
      <a:schemeClr val="accent1">
        <a:tint val="70000"/>
      </a:schemeClr>
    </dgm:linClrLst>
    <dgm:effectClrLst hueDir="cw" meth="span"/>
    <dgm:txLinClrLst hueDir="cw" meth="span"/>
    <dgm:txFillClrLst hueDir="cw" meth="repeat">
      <a:schemeClr val="dk1"/>
    </dgm:txFillClrLst>
    <dgm:txEffectClrLst hueDir="cw" meth="span"/>
  </dgm:styleLbl>
  <dgm:styleLbl name="solidFgAcc1">
    <dgm:fillClrLst hueDir="cw" meth="repeat">
      <a:schemeClr val="lt1"/>
    </dgm:fillClrLst>
    <dgm:linClrLst hueDir="cw" meth="span">
      <a:schemeClr val="accent1">
        <a:shade val="80000"/>
      </a:schemeClr>
      <a:schemeClr val="accent1">
        <a:tint val="70000"/>
      </a:schemeClr>
    </dgm:linClrLst>
    <dgm:effectClrLst hueDir="cw" meth="span"/>
    <dgm:txLinClrLst hueDir="cw" meth="span"/>
    <dgm:txFillClrLst hueDir="cw" meth="repeat">
      <a:schemeClr val="dk1"/>
    </dgm:txFillClrLst>
    <dgm:txEffectClrLst hueDir="cw" meth="span"/>
  </dgm:styleLbl>
  <dgm:styleLbl name="solidAlignAcc1">
    <dgm:fillClrLst hueDir="cw" meth="repeat">
      <a:schemeClr val="lt1"/>
    </dgm:fillClrLst>
    <dgm:linClrLst hueDir="cw" meth="repeat">
      <a:schemeClr val="accent1"/>
    </dgm:linClrLst>
    <dgm:effectClrLst hueDir="cw" meth="span"/>
    <dgm:txLinClrLst hueDir="cw" meth="span"/>
    <dgm:txFillClrLst hueDir="cw" meth="repeat">
      <a:schemeClr val="dk1"/>
    </dgm:txFillClrLst>
    <dgm:txEffectClrLst hueDir="cw" meth="span"/>
  </dgm:styleLbl>
  <dgm:styleLbl name="solidBgAcc1">
    <dgm:fillClrLst hueDir="cw" meth="repeat">
      <a:schemeClr val="lt1"/>
    </dgm:fillClrLst>
    <dgm:linClrLst hueDir="cw" meth="repeat">
      <a:schemeClr val="accent1"/>
    </dgm:linClrLst>
    <dgm:effectClrLst hueDir="cw" meth="span"/>
    <dgm:txLinClrLst hueDir="cw" meth="span"/>
    <dgm:txFillClrLst hueDir="cw" meth="repeat">
      <a:schemeClr val="dk1"/>
    </dgm:txFillClrLst>
    <dgm:txEffectClrLst hueDir="cw" meth="span"/>
  </dgm:styleLbl>
  <dgm:styleLbl name="fgAccFollowNode1">
    <dgm:fillClrLst hueDir="cw" meth="repeat">
      <a:schemeClr val="accent1">
        <a:alpha val="90000"/>
        <a:tint val="40000"/>
      </a:schemeClr>
    </dgm:fillClrLst>
    <dgm:linClrLst hueDir="cw" meth="repeat">
      <a:schemeClr val="accent1">
        <a:alpha val="90000"/>
        <a:tint val="40000"/>
      </a:schemeClr>
    </dgm:linClrLst>
    <dgm:effectClrLst hueDir="cw" meth="span"/>
    <dgm:txLinClrLst hueDir="cw" meth="span"/>
    <dgm:txFillClrLst hueDir="cw" meth="repeat">
      <a:schemeClr val="dk1"/>
    </dgm:txFillClrLst>
    <dgm:txEffectClrLst hueDir="cw" meth="span"/>
  </dgm:styleLbl>
  <dgm:styleLbl name="alignAccFollowNode1">
    <dgm:fillClrLst hueDir="cw" meth="repeat">
      <a:schemeClr val="accent1">
        <a:alpha val="90000"/>
        <a:tint val="40000"/>
      </a:schemeClr>
    </dgm:fillClrLst>
    <dgm:linClrLst hueDir="cw" meth="repeat">
      <a:schemeClr val="accent1">
        <a:alpha val="90000"/>
        <a:tint val="40000"/>
      </a:schemeClr>
    </dgm:linClrLst>
    <dgm:effectClrLst hueDir="cw" meth="span"/>
    <dgm:txLinClrLst hueDir="cw" meth="span"/>
    <dgm:txFillClrLst hueDir="cw" meth="repeat">
      <a:schemeClr val="dk1"/>
    </dgm:txFillClrLst>
    <dgm:txEffectClrLst hueDir="cw" meth="span"/>
  </dgm:styleLbl>
  <dgm:styleLbl name="bgAccFollowNode1">
    <dgm:fillClrLst hueDir="cw" meth="repeat">
      <a:schemeClr val="accent1">
        <a:alpha val="90000"/>
        <a:tint val="40000"/>
      </a:schemeClr>
    </dgm:fillClrLst>
    <dgm:linClrLst hueDir="cw" meth="repeat">
      <a:schemeClr val="lt1"/>
    </dgm:linClrLst>
    <dgm:effectClrLst hueDir="cw" meth="span"/>
    <dgm:txLinClrLst hueDir="cw" meth="span"/>
    <dgm:txFillClrLst hueDir="cw" meth="repeat">
      <a:schemeClr val="dk1"/>
    </dgm:txFillClrLst>
    <dgm:txEffectClrLst hueDir="cw" meth="span"/>
  </dgm:styleLbl>
  <dgm:styleLbl name="fgAcc0">
    <dgm:fillClrLst hueDir="cw" meth="repeat">
      <a:schemeClr val="lt1">
        <a:alpha val="90000"/>
      </a:schemeClr>
    </dgm:fillClrLst>
    <dgm:linClrLst hueDir="cw" meth="repeat">
      <a:schemeClr val="accent1">
        <a:shade val="80000"/>
      </a:schemeClr>
    </dgm:linClrLst>
    <dgm:effectClrLst hueDir="cw" meth="span"/>
    <dgm:txLinClrLst hueDir="cw" meth="span"/>
    <dgm:txFillClrLst hueDir="cw" meth="repeat">
      <a:schemeClr val="dk1"/>
    </dgm:txFillClrLst>
    <dgm:txEffectClrLst hueDir="cw" meth="span"/>
  </dgm:styleLbl>
  <dgm:styleLbl name="fgAcc2">
    <dgm:fillClrLst hueDir="cw" meth="repeat">
      <a:schemeClr val="lt1">
        <a:alpha val="90000"/>
      </a:schemeClr>
    </dgm:fillClrLst>
    <dgm:linClrLst hueDir="cw" meth="repeat">
      <a:schemeClr val="accent1">
        <a:tint val="99000"/>
      </a:schemeClr>
    </dgm:linClrLst>
    <dgm:effectClrLst hueDir="cw" meth="span"/>
    <dgm:txLinClrLst hueDir="cw" meth="span"/>
    <dgm:txFillClrLst hueDir="cw" meth="repeat">
      <a:schemeClr val="dk1"/>
    </dgm:txFillClrLst>
    <dgm:txEffectClrLst hueDir="cw" meth="span"/>
  </dgm:styleLbl>
  <dgm:styleLbl name="fgAcc3">
    <dgm:fillClrLst hueDir="cw" meth="repeat">
      <a:schemeClr val="lt1">
        <a:alpha val="90000"/>
      </a:schemeClr>
    </dgm:fillClrLst>
    <dgm:linClrLst hueDir="cw" meth="repeat">
      <a:schemeClr val="accent1">
        <a:tint val="80000"/>
      </a:schemeClr>
    </dgm:linClrLst>
    <dgm:effectClrLst hueDir="cw" meth="span"/>
    <dgm:txLinClrLst hueDir="cw" meth="span"/>
    <dgm:txFillClrLst hueDir="cw" meth="repeat">
      <a:schemeClr val="dk1"/>
    </dgm:txFillClrLst>
    <dgm:txEffectClrLst hueDir="cw" meth="span"/>
  </dgm:styleLbl>
  <dgm:styleLbl name="fgAcc4">
    <dgm:fillClrLst hueDir="cw" meth="repeat">
      <a:schemeClr val="lt1">
        <a:alpha val="90000"/>
      </a:schemeClr>
    </dgm:fillClrLst>
    <dgm:linClrLst hueDir="cw" meth="repeat">
      <a:schemeClr val="accent1">
        <a:tint val="70000"/>
      </a:schemeClr>
    </dgm:linClrLst>
    <dgm:effectClrLst hueDir="cw" meth="span"/>
    <dgm:txLinClrLst hueDir="cw" meth="span"/>
    <dgm:txFillClrLst hueDir="cw" meth="repeat">
      <a:schemeClr val="dk1"/>
    </dgm:txFillClrLst>
    <dgm:txEffectClrLst hueDir="cw" meth="span"/>
  </dgm:styleLbl>
  <dgm:styleLbl name="bgShp">
    <dgm:fillClrLst hueDir="cw" meth="repeat">
      <a:schemeClr val="accent1">
        <a:tint val="40000"/>
      </a:schemeClr>
    </dgm:fillClrLst>
    <dgm:linClrLst hueDir="cw" meth="repeat">
      <a:schemeClr val="dk1"/>
    </dgm:linClrLst>
    <dgm:effectClrLst hueDir="cw" meth="span"/>
    <dgm:txLinClrLst hueDir="cw" meth="span"/>
    <dgm:txFillClrLst hueDir="cw" meth="repeat">
      <a:schemeClr val="dk1"/>
    </dgm:txFillClrLst>
    <dgm:txEffectClrLst hueDir="cw" meth="span"/>
  </dgm:styleLbl>
  <dgm:styleLbl name="dkBgShp">
    <dgm:fillClrLst hueDir="cw" meth="repeat">
      <a:schemeClr val="accent1">
        <a:shade val="90000"/>
      </a:schemeClr>
    </dgm:fillClrLst>
    <dgm:linClrLst hueDir="cw" meth="repeat">
      <a:schemeClr val="dk1"/>
    </dgm:linClrLst>
    <dgm:effectClrLst hueDir="cw" meth="span"/>
    <dgm:txLinClrLst hueDir="cw" meth="span"/>
    <dgm:txFillClrLst hueDir="cw" meth="repeat">
      <a:schemeClr val="lt1"/>
    </dgm:txFillClrLst>
    <dgm:txEffectClrLst hueDir="cw" meth="span"/>
  </dgm:styleLbl>
  <dgm:styleLbl name="trBgShp">
    <dgm:fillClrLst hueDir="cw" meth="repeat">
      <a:schemeClr val="accent1">
        <a:tint val="50000"/>
        <a:alpha val="40000"/>
      </a:schemeClr>
    </dgm:fillClrLst>
    <dgm:linClrLst hueDir="cw" meth="repeat">
      <a:schemeClr val="accent1"/>
    </dgm:linClrLst>
    <dgm:effectClrLst hueDir="cw" meth="span"/>
    <dgm:txLinClrLst hueDir="cw" meth="span"/>
    <dgm:txFillClrLst hueDir="cw" meth="repeat">
      <a:schemeClr val="lt1"/>
    </dgm:txFillClrLst>
    <dgm:txEffectClrLst hueDir="cw" meth="span"/>
  </dgm:styleLbl>
  <dgm:styleLbl name="fgShp">
    <dgm:fillClrLst hueDir="cw" meth="repeat">
      <a:schemeClr val="accent1">
        <a:tint val="40000"/>
      </a:schemeClr>
    </dgm:fillClrLst>
    <dgm:linClrLst hueDir="cw" meth="repeat">
      <a:schemeClr val="lt1"/>
    </dgm:linClrLst>
    <dgm:effectClrLst hueDir="cw" meth="span"/>
    <dgm:txLinClrLst hueDir="cw" meth="span"/>
    <dgm:txFillClrLst hueDir="cw" meth="repeat">
      <a:schemeClr val="dk1"/>
    </dgm:txFillClrLst>
    <dgm:txEffectClrLst hueDir="cw" meth="span"/>
  </dgm:styleLbl>
  <dgm:styleLbl name="revTx">
    <dgm:fillClrLst hueDir="cw" meth="repeat">
      <a:schemeClr val="lt1">
        <a:alpha val="0"/>
      </a:schemeClr>
    </dgm:fillClrLst>
    <dgm:linClrLst hueDir="cw" meth="repeat">
      <a:schemeClr val="dk1">
        <a:alpha val="0"/>
      </a:schemeClr>
    </dgm:linClrLst>
    <dgm:effectClrLst hueDir="cw" meth="span"/>
    <dgm:txLinClrLst hueDir="cw" meth="span"/>
    <dgm:txFillClrLst hueDir="cw" meth="repeat">
      <a:schemeClr val="tx1"/>
    </dgm:txFillClrLst>
    <dgm:txEffectClrLst hueDir="cw" meth="span"/>
  </dgm:styleLbl>
</dgm:colorsDef>
</file>

<file path=ppt/diagrams/data1.xml><?xml version="1.0" encoding="utf-8"?>
<dgm:dataModel xmlns:dgm="http://schemas.openxmlformats.org/drawingml/2006/diagram" xmlns:a="http://schemas.openxmlformats.org/drawingml/2006/main" xmlns:r="http://schemas.openxmlformats.org/officeDocument/2006/relationships">
  <dgm:ptLst>
    <dgm:pt modelId="{0DD8915E-DC14-41D6-9BB5-F49E1C265163}" type="doc">
      <dgm:prSet loTypeId="urn:microsoft.com/office/officeart/2016/7/layout/HorizontalActionList" loCatId="list" qsTypeId="urn:microsoft.com/office/officeart/2005/8/quickstyle/simple1" qsCatId="simple" csTypeId="urn:microsoft.com/office/officeart/2005/8/colors/accent1_3" csCatId="accent1" phldr="1"/>
      <dgm:spPr bwMode="auto"/>
      <dgm:t>
        <a:bodyPr/>
        <a:lstStyle/>
        <a:p>
          <a:pPr>
            <a:defRPr/>
          </a:pPr>
          <a:endParaRPr lang="en-US"/>
        </a:p>
      </dgm:t>
    </dgm:pt>
    <dgm:pt modelId="{8FE81FEC-2664-411F-AEB3-065F29F52751}" type="node">
      <dgm:prSet phldr="0"/>
      <dgm:spPr bwMode="auto">
        <a:solidFill>
          <a:schemeClr val="accent1">
            <a:lumMod val="60000"/>
            <a:lumOff val="40000"/>
            <a:alpha val="68000"/>
          </a:schemeClr>
        </a:solidFill>
        <a:ln>
          <a:noFill/>
        </a:ln>
      </dgm:spPr>
      <dgm:t>
        <a:bodyPr lIns="182880" tIns="182880" rIns="182880" bIns="182880"/>
        <a:lstStyle/>
        <a:p>
          <a:pPr marL="0">
            <a:lnSpc>
              <a:spcPct val="100000"/>
            </a:lnSpc>
            <a:buNone/>
            <a:defRPr/>
          </a:pPr>
          <a:r>
            <a:rPr lang="en-US" b="0" i="0">
              <a:latin typeface="Avenir Next LT Pro"/>
            </a:rPr>
            <a:t>Scale our impact by offering as a solution to our partners and the field to solve common data issues and roadblocks beyond JFF.</a:t>
          </a:r>
          <a:endParaRPr/>
        </a:p>
      </dgm:t>
    </dgm:pt>
    <dgm:pt modelId="{BCBC007E-0269-421B-9C41-DE26D5C3A822}" type="parTrans" cxnId="{711E093C-AD42-45A4-8D40-A2D39702062E}">
      <dgm:prSet/>
      <dgm:spPr bwMode="auto"/>
      <dgm:t>
        <a:bodyPr/>
        <a:lstStyle/>
        <a:p>
          <a:pPr>
            <a:defRPr/>
          </a:pPr>
          <a:endParaRPr lang="en-US"/>
        </a:p>
      </dgm:t>
    </dgm:pt>
    <dgm:pt modelId="{80230EB7-7230-4881-A631-309C07417378}" type="sibTrans" cxnId="{711E093C-AD42-45A4-8D40-A2D39702062E}">
      <dgm:prSet/>
      <dgm:spPr bwMode="auto"/>
      <dgm:t>
        <a:bodyPr/>
        <a:lstStyle/>
        <a:p>
          <a:pPr>
            <a:defRPr/>
          </a:pPr>
          <a:endParaRPr lang="en-US"/>
        </a:p>
      </dgm:t>
    </dgm:pt>
    <dgm:pt modelId="{73D947E0-108F-4D20-A71E-3CF329F97212}" type="node">
      <dgm:prSet phldr="0" custT="1"/>
      <dgm:spPr bwMode="auto">
        <a:ln>
          <a:noFill/>
        </a:ln>
      </dgm:spPr>
      <dgm:t>
        <a:bodyPr/>
        <a:lstStyle/>
        <a:p>
          <a:pPr marL="0">
            <a:defRPr/>
          </a:pPr>
          <a:r>
            <a:rPr lang="en-US" sz="2000" b="0" i="0">
              <a:latin typeface="Avenir Next LT Pro"/>
            </a:rPr>
            <a:t>PIM</a:t>
          </a:r>
          <a:endParaRPr/>
        </a:p>
      </dgm:t>
    </dgm:pt>
    <dgm:pt modelId="{9D249532-A24D-4D8F-848A-9F42F2E486C9}" type="parTrans" cxnId="{A0077D09-C12C-46D0-8DF7-194B6911362A}">
      <dgm:prSet/>
      <dgm:spPr bwMode="auto"/>
      <dgm:t>
        <a:bodyPr/>
        <a:lstStyle/>
        <a:p>
          <a:pPr>
            <a:defRPr/>
          </a:pPr>
          <a:endParaRPr lang="en-US"/>
        </a:p>
      </dgm:t>
    </dgm:pt>
    <dgm:pt modelId="{AE813459-65AB-4FA9-B717-330DDA6DFA4E}" type="sibTrans" cxnId="{A0077D09-C12C-46D0-8DF7-194B6911362A}">
      <dgm:prSet/>
      <dgm:spPr bwMode="auto"/>
      <dgm:t>
        <a:bodyPr/>
        <a:lstStyle/>
        <a:p>
          <a:pPr>
            <a:defRPr/>
          </a:pPr>
          <a:endParaRPr lang="en-US"/>
        </a:p>
      </dgm:t>
    </dgm:pt>
    <dgm:pt modelId="{30A490C8-22B4-4D68-875C-0F0DE2FF864D}" type="node">
      <dgm:prSet phldr="0"/>
      <dgm:spPr bwMode="auto">
        <a:solidFill>
          <a:schemeClr val="accent1">
            <a:lumMod val="60000"/>
            <a:lumOff val="40000"/>
            <a:alpha val="63879"/>
          </a:schemeClr>
        </a:solidFill>
        <a:ln>
          <a:noFill/>
        </a:ln>
      </dgm:spPr>
      <dgm:t>
        <a:bodyPr/>
        <a:lstStyle/>
        <a:p>
          <a:pPr marL="0">
            <a:lnSpc>
              <a:spcPct val="100000"/>
            </a:lnSpc>
            <a:defRPr/>
          </a:pPr>
          <a:r>
            <a:rPr lang="en-US">
              <a:latin typeface="Avenir Next LT Pro"/>
            </a:rPr>
            <a:t>Consolidate and standardize impact measures and reporting across programs and practices to accelerate our North Star.</a:t>
          </a:r>
          <a:endParaRPr/>
        </a:p>
      </dgm:t>
    </dgm:pt>
    <dgm:pt modelId="{035C64B0-4F0C-4FD1-BD23-B1D4C9887CBE}" type="parTrans" cxnId="{381FE1CC-8184-4745-8EB3-6DE11655998D}">
      <dgm:prSet/>
      <dgm:spPr bwMode="auto"/>
      <dgm:t>
        <a:bodyPr/>
        <a:lstStyle/>
        <a:p>
          <a:pPr>
            <a:defRPr/>
          </a:pPr>
          <a:endParaRPr lang="en-US"/>
        </a:p>
      </dgm:t>
    </dgm:pt>
    <dgm:pt modelId="{45495DA8-8707-41E3-A12B-FA5766269C44}" type="sibTrans" cxnId="{381FE1CC-8184-4745-8EB3-6DE11655998D}">
      <dgm:prSet/>
      <dgm:spPr bwMode="auto"/>
      <dgm:t>
        <a:bodyPr/>
        <a:lstStyle/>
        <a:p>
          <a:pPr>
            <a:defRPr/>
          </a:pPr>
          <a:endParaRPr lang="en-US"/>
        </a:p>
      </dgm:t>
    </dgm:pt>
    <dgm:pt modelId="{B1AFA1AF-0FF8-45B3-A6D0-0E255A2F637D}" type="node">
      <dgm:prSet phldr="0" custT="1"/>
      <dgm:spPr bwMode="auto">
        <a:solidFill>
          <a:schemeClr val="accent1">
            <a:lumMod val="75000"/>
            <a:alpha val="52979"/>
          </a:schemeClr>
        </a:solidFill>
        <a:ln>
          <a:noFill/>
        </a:ln>
      </dgm:spPr>
      <dgm:t>
        <a:bodyPr/>
        <a:lstStyle/>
        <a:p>
          <a:pPr marL="0">
            <a:defRPr/>
          </a:pPr>
          <a:r>
            <a:rPr lang="en-US" sz="2000" b="0" i="0">
              <a:latin typeface="Avenir Next LT Pro"/>
            </a:rPr>
            <a:t>COMMONS</a:t>
          </a:r>
          <a:endParaRPr/>
        </a:p>
      </dgm:t>
    </dgm:pt>
    <dgm:pt modelId="{10C68AF5-481C-45AA-A216-8BBBB04515B9}" type="parTrans" cxnId="{F28D7702-2FC3-49BD-BB13-C989E5EE622A}">
      <dgm:prSet/>
      <dgm:spPr bwMode="auto"/>
      <dgm:t>
        <a:bodyPr/>
        <a:lstStyle/>
        <a:p>
          <a:pPr>
            <a:defRPr/>
          </a:pPr>
          <a:endParaRPr lang="en-US"/>
        </a:p>
      </dgm:t>
    </dgm:pt>
    <dgm:pt modelId="{88649F7A-400B-4056-965D-C9AC0B3AD942}" type="sibTrans" cxnId="{F28D7702-2FC3-49BD-BB13-C989E5EE622A}">
      <dgm:prSet/>
      <dgm:spPr bwMode="auto"/>
      <dgm:t>
        <a:bodyPr/>
        <a:lstStyle/>
        <a:p>
          <a:pPr>
            <a:defRPr/>
          </a:pPr>
          <a:endParaRPr lang="en-US"/>
        </a:p>
      </dgm:t>
    </dgm:pt>
    <dgm:pt modelId="{50418D2B-9486-42DE-AFDD-1D31420040FF}" type="node">
      <dgm:prSet phldr="0"/>
      <dgm:spPr bwMode="auto">
        <a:solidFill>
          <a:schemeClr val="accent1">
            <a:lumMod val="40000"/>
            <a:lumOff val="60000"/>
            <a:alpha val="45201"/>
          </a:schemeClr>
        </a:solidFill>
        <a:ln>
          <a:noFill/>
        </a:ln>
      </dgm:spPr>
      <dgm:t>
        <a:bodyPr/>
        <a:lstStyle/>
        <a:p>
          <a:pPr marL="0">
            <a:lnSpc>
              <a:spcPct val="100000"/>
            </a:lnSpc>
            <a:defRPr/>
          </a:pPr>
          <a:r>
            <a:rPr lang="en-US" b="0" i="0">
              <a:latin typeface="Avenir Next LT Pro"/>
            </a:rPr>
            <a:t>Provide</a:t>
          </a:r>
          <a:r>
            <a:rPr lang="en-US">
              <a:latin typeface="Avenir Next LT Pro"/>
            </a:rPr>
            <a:t> ready-made and normalized data sets for common education and workforce data in one place to de-duplicate efforts.</a:t>
          </a:r>
          <a:endParaRPr lang="en-US"/>
        </a:p>
      </dgm:t>
    </dgm:pt>
    <dgm:pt modelId="{D5A17F6B-93F5-442B-938A-0F38C281BE88}" type="parTrans" cxnId="{5A5BA622-5DEB-48B9-88D9-C1DE36C711E5}">
      <dgm:prSet/>
      <dgm:spPr bwMode="auto"/>
      <dgm:t>
        <a:bodyPr/>
        <a:lstStyle/>
        <a:p>
          <a:pPr>
            <a:defRPr/>
          </a:pPr>
          <a:endParaRPr lang="en-US"/>
        </a:p>
      </dgm:t>
    </dgm:pt>
    <dgm:pt modelId="{1D87A0A5-8024-4710-846B-D5BFAC785107}" type="sibTrans" cxnId="{5A5BA622-5DEB-48B9-88D9-C1DE36C711E5}">
      <dgm:prSet/>
      <dgm:spPr bwMode="auto"/>
      <dgm:t>
        <a:bodyPr/>
        <a:lstStyle/>
        <a:p>
          <a:pPr>
            <a:defRPr/>
          </a:pPr>
          <a:endParaRPr lang="en-US"/>
        </a:p>
      </dgm:t>
    </dgm:pt>
    <dgm:pt modelId="{E9682B4F-0217-4B50-923E-C104AA24290F}" type="node">
      <dgm:prSet phldr="0" custT="1"/>
      <dgm:spPr bwMode="auto">
        <a:ln>
          <a:noFill/>
        </a:ln>
      </dgm:spPr>
      <dgm:t>
        <a:bodyPr/>
        <a:lstStyle/>
        <a:p>
          <a:pPr marL="0">
            <a:defRPr/>
          </a:pPr>
          <a:r>
            <a:rPr lang="en-US" sz="2000" b="0" i="0">
              <a:latin typeface="Avenir Next LT Pro"/>
            </a:rPr>
            <a:t>RESEARCH</a:t>
          </a:r>
          <a:endParaRPr/>
        </a:p>
      </dgm:t>
    </dgm:pt>
    <dgm:pt modelId="{E0F6C4AF-9BBB-4698-91D7-F9AE3EACBD5D}" type="parTrans" cxnId="{6C23D0C9-74B2-4C8B-AB2F-A03B3B0EBE56}">
      <dgm:prSet/>
      <dgm:spPr bwMode="auto"/>
      <dgm:t>
        <a:bodyPr/>
        <a:lstStyle/>
        <a:p>
          <a:pPr>
            <a:defRPr/>
          </a:pPr>
          <a:endParaRPr lang="en-US"/>
        </a:p>
      </dgm:t>
    </dgm:pt>
    <dgm:pt modelId="{B8632E42-D7EB-4C31-877E-6F1B2801851A}" type="sibTrans" cxnId="{6C23D0C9-74B2-4C8B-AB2F-A03B3B0EBE56}">
      <dgm:prSet/>
      <dgm:spPr bwMode="auto"/>
      <dgm:t>
        <a:bodyPr/>
        <a:lstStyle/>
        <a:p>
          <a:pPr>
            <a:defRPr/>
          </a:pPr>
          <a:endParaRPr lang="en-US"/>
        </a:p>
      </dgm:t>
    </dgm:pt>
    <dgm:pt modelId="{0EC0C300-11E4-45CF-8418-973585107209}" type="node">
      <dgm:prSet phldr="0"/>
      <dgm:spPr bwMode="auto">
        <a:solidFill>
          <a:schemeClr val="accent1">
            <a:lumMod val="20000"/>
            <a:lumOff val="80000"/>
            <a:alpha val="44000"/>
          </a:schemeClr>
        </a:solidFill>
        <a:ln>
          <a:noFill/>
        </a:ln>
      </dgm:spPr>
      <dgm:t>
        <a:bodyPr/>
        <a:lstStyle/>
        <a:p>
          <a:pPr marL="0">
            <a:lnSpc>
              <a:spcPct val="100000"/>
            </a:lnSpc>
            <a:defRPr/>
          </a:pPr>
          <a:r>
            <a:rPr lang="en-US" b="0" i="0">
              <a:latin typeface="Avenir Next LT Pro"/>
            </a:rPr>
            <a:t>Enable</a:t>
          </a:r>
          <a:r>
            <a:rPr lang="en-US">
              <a:latin typeface="Avenir Next LT Pro"/>
            </a:rPr>
            <a:t> custom data sets and extensible tools for specific research projects, to maintain agility and maximize efficiency.</a:t>
          </a:r>
          <a:endParaRPr lang="en-US"/>
        </a:p>
      </dgm:t>
    </dgm:pt>
    <dgm:pt modelId="{1E4DD98E-100E-46B7-B24A-408BBF69E9FA}" type="parTrans" cxnId="{51563A4F-C0EB-47D6-B5BC-47A4E599AD4B}">
      <dgm:prSet/>
      <dgm:spPr bwMode="auto"/>
      <dgm:t>
        <a:bodyPr/>
        <a:lstStyle/>
        <a:p>
          <a:pPr>
            <a:defRPr/>
          </a:pPr>
          <a:endParaRPr lang="en-US"/>
        </a:p>
      </dgm:t>
    </dgm:pt>
    <dgm:pt modelId="{90FAB5D1-62B3-4FF6-A07D-EE607F529C32}" type="sibTrans" cxnId="{51563A4F-C0EB-47D6-B5BC-47A4E599AD4B}">
      <dgm:prSet/>
      <dgm:spPr bwMode="auto"/>
      <dgm:t>
        <a:bodyPr/>
        <a:lstStyle/>
        <a:p>
          <a:pPr>
            <a:defRPr/>
          </a:pPr>
          <a:endParaRPr lang="en-US"/>
        </a:p>
      </dgm:t>
    </dgm:pt>
    <dgm:pt modelId="{A2322D3A-7AC2-4C5C-9D7E-EAB2313D47D4}" type="node">
      <dgm:prSet phldr="0" custT="1"/>
      <dgm:spPr bwMode="auto">
        <a:solidFill>
          <a:srgbClr val="4A5EE6"/>
        </a:solidFill>
        <a:ln>
          <a:noFill/>
        </a:ln>
      </dgm:spPr>
      <dgm:t>
        <a:bodyPr/>
        <a:lstStyle/>
        <a:p>
          <a:pPr marL="0">
            <a:defRPr/>
          </a:pPr>
          <a:r>
            <a:rPr lang="en-US" sz="2000" b="0" i="0">
              <a:latin typeface="Avenir Next LT Pro"/>
            </a:rPr>
            <a:t>PRODUCT</a:t>
          </a:r>
          <a:endParaRPr lang="en-US" sz="2000"/>
        </a:p>
      </dgm:t>
    </dgm:pt>
    <dgm:pt modelId="{4A8C15D4-B36F-4764-B4FF-F2AF790D3E17}" type="parTrans" cxnId="{179FAFCF-F878-464E-A8A6-1185EFA0E380}">
      <dgm:prSet/>
      <dgm:spPr bwMode="auto"/>
      <dgm:t>
        <a:bodyPr/>
        <a:lstStyle/>
        <a:p>
          <a:pPr>
            <a:defRPr/>
          </a:pPr>
          <a:endParaRPr lang="en-US"/>
        </a:p>
      </dgm:t>
    </dgm:pt>
    <dgm:pt modelId="{84DE1C3A-3FC7-4DB3-88ED-33F65A71557A}" type="sibTrans" cxnId="{179FAFCF-F878-464E-A8A6-1185EFA0E380}">
      <dgm:prSet/>
      <dgm:spPr bwMode="auto"/>
      <dgm:t>
        <a:bodyPr/>
        <a:lstStyle/>
        <a:p>
          <a:pPr>
            <a:defRPr/>
          </a:pPr>
          <a:endParaRPr lang="en-US"/>
        </a:p>
      </dgm:t>
    </dgm:pt>
    <dgm:pt modelId="{E4B4F7C4-5024-45F0-9FD7-C5068A1AE6C4}" type="pres">
      <dgm:prSet presAssocID="{0DD8915E-DC14-41D6-9BB5-F49E1C265163}" presName="Name0" presStyleCnt="0">
        <dgm:presLayoutVars>
          <dgm:dir val="norm"/>
          <dgm:animLvl val="lvl"/>
          <dgm:resizeHandles val="exact"/>
        </dgm:presLayoutVars>
      </dgm:prSet>
      <dgm:spPr bwMode="auto"/>
    </dgm:pt>
    <dgm:pt modelId="{473E2436-1BC1-4A6C-8568-5C38418F52D1}" type="pres">
      <dgm:prSet presAssocID="{73D947E0-108F-4D20-A71E-3CF329F97212}" presName="composite" presStyleCnt="0"/>
      <dgm:spPr bwMode="auto"/>
    </dgm:pt>
    <dgm:pt modelId="{BDBD7220-3F85-45D2-BED6-5BBFBC23EAE3}" type="pres">
      <dgm:prSet presAssocID="{73D947E0-108F-4D20-A71E-3CF329F97212}" presName="parTx" presStyleLbl="alignNode1" presStyleIdx="0" presStyleCnt="4">
        <dgm:presLayoutVars>
          <dgm:chMax val="0"/>
          <dgm:chPref val="0"/>
        </dgm:presLayoutVars>
      </dgm:prSet>
      <dgm:spPr bwMode="auto"/>
    </dgm:pt>
    <dgm:pt modelId="{22359DD7-1BFB-4900-BAE6-6084F2F57988}" type="pres">
      <dgm:prSet custLinFactNeighborY="30641" custScaleY="146656" presAssocID="{73D947E0-108F-4D20-A71E-3CF329F97212}" presName="desTx" presStyleLbl="alignAccFollowNode1" presStyleIdx="0" presStyleCnt="4">
        <dgm:presLayoutVars/>
      </dgm:prSet>
      <dgm:spPr bwMode="auto"/>
    </dgm:pt>
    <dgm:pt modelId="{38C65349-0C40-499F-9765-B6F38C2DC3C3}" type="pres">
      <dgm:prSet presAssocID="{AE813459-65AB-4FA9-B717-330DDA6DFA4E}" presName="space" presStyleCnt="0"/>
      <dgm:spPr bwMode="auto"/>
    </dgm:pt>
    <dgm:pt modelId="{C6650FDC-3601-45F5-9125-6E3F90A53F8A}" type="pres">
      <dgm:prSet presAssocID="{B1AFA1AF-0FF8-45B3-A6D0-0E255A2F637D}" presName="composite" presStyleCnt="0"/>
      <dgm:spPr bwMode="auto"/>
    </dgm:pt>
    <dgm:pt modelId="{C4F84DEA-2002-4D32-8E80-70EEE05E345A}" type="pres">
      <dgm:prSet presAssocID="{B1AFA1AF-0FF8-45B3-A6D0-0E255A2F637D}" presName="parTx" presStyleLbl="alignNode1" presStyleIdx="1" presStyleCnt="4">
        <dgm:presLayoutVars>
          <dgm:chMax val="0"/>
          <dgm:chPref val="0"/>
        </dgm:presLayoutVars>
      </dgm:prSet>
      <dgm:spPr bwMode="auto"/>
    </dgm:pt>
    <dgm:pt modelId="{4FEB85EB-D046-4CDB-8A62-BBCE260C4490}" type="pres">
      <dgm:prSet custLinFactNeighborX="-583" custLinFactNeighborY="32251" custScaleY="146837" presAssocID="{B1AFA1AF-0FF8-45B3-A6D0-0E255A2F637D}" presName="desTx" presStyleLbl="alignAccFollowNode1" presStyleIdx="1" presStyleCnt="4">
        <dgm:presLayoutVars/>
      </dgm:prSet>
      <dgm:spPr bwMode="auto"/>
    </dgm:pt>
    <dgm:pt modelId="{40F59683-723F-44D1-8379-95635EED1AA8}" type="pres">
      <dgm:prSet presAssocID="{88649F7A-400B-4056-965D-C9AC0B3AD942}" presName="space" presStyleCnt="0"/>
      <dgm:spPr bwMode="auto"/>
    </dgm:pt>
    <dgm:pt modelId="{BB2E4F65-C461-40C3-BC82-6A29AA851F44}" type="pres">
      <dgm:prSet presAssocID="{E9682B4F-0217-4B50-923E-C104AA24290F}" presName="composite" presStyleCnt="0"/>
      <dgm:spPr bwMode="auto"/>
    </dgm:pt>
    <dgm:pt modelId="{49B7F8FA-D256-41EF-9327-52A3551D9A60}" type="pres">
      <dgm:prSet presAssocID="{E9682B4F-0217-4B50-923E-C104AA24290F}" presName="parTx" presStyleLbl="alignNode1" presStyleIdx="2" presStyleCnt="4">
        <dgm:presLayoutVars>
          <dgm:chMax val="0"/>
          <dgm:chPref val="0"/>
        </dgm:presLayoutVars>
      </dgm:prSet>
      <dgm:spPr bwMode="auto"/>
    </dgm:pt>
    <dgm:pt modelId="{6B5FE59C-B471-448A-AA7A-B526DCC4D4CA}" type="pres">
      <dgm:prSet custLinFactNeighborX="-860" custLinFactNeighborY="30453" custScaleY="146837" presAssocID="{E9682B4F-0217-4B50-923E-C104AA24290F}" presName="desTx" presStyleLbl="alignAccFollowNode1" presStyleIdx="2" presStyleCnt="4">
        <dgm:presLayoutVars/>
      </dgm:prSet>
      <dgm:spPr bwMode="auto"/>
    </dgm:pt>
    <dgm:pt modelId="{A91542D9-4FB3-4302-AD03-3D6EF82E6748}" type="pres">
      <dgm:prSet presAssocID="{B8632E42-D7EB-4C31-877E-6F1B2801851A}" presName="space" presStyleCnt="0"/>
      <dgm:spPr bwMode="auto"/>
    </dgm:pt>
    <dgm:pt modelId="{647B2244-AC3A-441A-A6FB-6136FA04F429}" type="pres">
      <dgm:prSet presAssocID="{A2322D3A-7AC2-4C5C-9D7E-EAB2313D47D4}" presName="composite" presStyleCnt="0"/>
      <dgm:spPr bwMode="auto"/>
    </dgm:pt>
    <dgm:pt modelId="{59606EB9-9F10-4D12-A33F-A242FDCC0D0F}" type="pres">
      <dgm:prSet presAssocID="{A2322D3A-7AC2-4C5C-9D7E-EAB2313D47D4}" presName="parTx" presStyleLbl="alignNode1" presStyleIdx="3" presStyleCnt="4">
        <dgm:presLayoutVars>
          <dgm:chMax val="0"/>
          <dgm:chPref val="0"/>
        </dgm:presLayoutVars>
      </dgm:prSet>
      <dgm:spPr bwMode="auto"/>
    </dgm:pt>
    <dgm:pt modelId="{C8429E68-36DD-4F6A-A2F4-7CCDADCEFAD1}" type="pres">
      <dgm:prSet custLinFactNeighborY="30596" custScaleY="146837" presAssocID="{A2322D3A-7AC2-4C5C-9D7E-EAB2313D47D4}" presName="desTx" presStyleLbl="alignAccFollowNode1" presStyleIdx="3" presStyleCnt="4">
        <dgm:presLayoutVars/>
      </dgm:prSet>
      <dgm:spPr bwMode="auto"/>
    </dgm:pt>
  </dgm:ptLst>
  <dgm:cxnLst>
    <dgm:cxn modelId="{F28D7702-2FC3-49BD-BB13-C989E5EE622A}" type="parOf" srcId="{0DD8915E-DC14-41D6-9BB5-F49E1C265163}" destId="{B1AFA1AF-0FF8-45B3-A6D0-0E255A2F637D}" srcOrd="1" destOrd="0" parTransId="{10C68AF5-481C-45AA-A216-8BBBB04515B9}" sibTransId="{88649F7A-400B-4056-965D-C9AC0B3AD942}"/>
    <dgm:cxn modelId="{31826907-E438-4A1B-A800-F181C547104F}" type="presOf" srcId="{30A490C8-22B4-4D68-875C-0F0DE2FF864D}" destId="{22359DD7-1BFB-4900-BAE6-6084F2F57988}" srcOrd="0" destOrd="0" presId="urn:microsoft.com/office/officeart/2016/7/layout/HorizontalActionList"/>
    <dgm:cxn modelId="{A0077D09-C12C-46D0-8DF7-194B6911362A}" type="parOf" srcId="{0DD8915E-DC14-41D6-9BB5-F49E1C265163}" destId="{73D947E0-108F-4D20-A71E-3CF329F97212}" srcOrd="0" destOrd="0" parTransId="{9D249532-A24D-4D8F-848A-9F42F2E486C9}" sibTransId="{AE813459-65AB-4FA9-B717-330DDA6DFA4E}"/>
    <dgm:cxn modelId="{5A5BA622-5DEB-48B9-88D9-C1DE36C711E5}" type="parOf" srcId="{B1AFA1AF-0FF8-45B3-A6D0-0E255A2F637D}" destId="{50418D2B-9486-42DE-AFDD-1D31420040FF}" srcOrd="0" destOrd="0" parTransId="{D5A17F6B-93F5-442B-938A-0F38C281BE88}" sibTransId="{1D87A0A5-8024-4710-846B-D5BFAC785107}"/>
    <dgm:cxn modelId="{711E093C-AD42-45A4-8D40-A2D39702062E}" type="parOf" srcId="{A2322D3A-7AC2-4C5C-9D7E-EAB2313D47D4}" destId="{8FE81FEC-2664-411F-AEB3-065F29F52751}" srcOrd="0" destOrd="0" parTransId="{BCBC007E-0269-421B-9C41-DE26D5C3A822}" sibTransId="{80230EB7-7230-4881-A631-309C07417378}"/>
    <dgm:cxn modelId="{77A55366-077C-403B-A9E1-B9C6B5CA3288}" type="presOf" srcId="{73D947E0-108F-4D20-A71E-3CF329F97212}" destId="{BDBD7220-3F85-45D2-BED6-5BBFBC23EAE3}" srcOrd="0" destOrd="0" presId="urn:microsoft.com/office/officeart/2016/7/layout/HorizontalActionList"/>
    <dgm:cxn modelId="{B7F6ED6E-855A-4A7B-AE18-3BD04546002C}" type="presOf" srcId="{B1AFA1AF-0FF8-45B3-A6D0-0E255A2F637D}" destId="{C4F84DEA-2002-4D32-8E80-70EEE05E345A}" srcOrd="0" destOrd="0" presId="urn:microsoft.com/office/officeart/2016/7/layout/HorizontalActionList"/>
    <dgm:cxn modelId="{51563A4F-C0EB-47D6-B5BC-47A4E599AD4B}" type="parOf" srcId="{E9682B4F-0217-4B50-923E-C104AA24290F}" destId="{0EC0C300-11E4-45CF-8418-973585107209}" srcOrd="0" destOrd="0" parTransId="{1E4DD98E-100E-46B7-B24A-408BBF69E9FA}" sibTransId="{90FAB5D1-62B3-4FF6-A07D-EE607F529C32}"/>
    <dgm:cxn modelId="{110097B3-0B24-42EE-9C79-845C028B379B}" type="presOf" srcId="{E9682B4F-0217-4B50-923E-C104AA24290F}" destId="{49B7F8FA-D256-41EF-9327-52A3551D9A60}" srcOrd="0" destOrd="0" presId="urn:microsoft.com/office/officeart/2016/7/layout/HorizontalActionList"/>
    <dgm:cxn modelId="{C54EA6C2-0E6B-42D8-9A4A-4456127A91A8}" type="presOf" srcId="{A2322D3A-7AC2-4C5C-9D7E-EAB2313D47D4}" destId="{59606EB9-9F10-4D12-A33F-A242FDCC0D0F}" srcOrd="0" destOrd="0" presId="urn:microsoft.com/office/officeart/2016/7/layout/HorizontalActionList"/>
    <dgm:cxn modelId="{E339F9C8-AD35-4E33-9434-788C81500EB2}" type="presOf" srcId="{8FE81FEC-2664-411F-AEB3-065F29F52751}" destId="{C8429E68-36DD-4F6A-A2F4-7CCDADCEFAD1}" srcOrd="0" destOrd="0" presId="urn:microsoft.com/office/officeart/2016/7/layout/HorizontalActionList"/>
    <dgm:cxn modelId="{6C23D0C9-74B2-4C8B-AB2F-A03B3B0EBE56}" type="parOf" srcId="{0DD8915E-DC14-41D6-9BB5-F49E1C265163}" destId="{E9682B4F-0217-4B50-923E-C104AA24290F}" srcOrd="2" destOrd="0" parTransId="{E0F6C4AF-9BBB-4698-91D7-F9AE3EACBD5D}" sibTransId="{B8632E42-D7EB-4C31-877E-6F1B2801851A}"/>
    <dgm:cxn modelId="{381FE1CC-8184-4745-8EB3-6DE11655998D}" type="parOf" srcId="{73D947E0-108F-4D20-A71E-3CF329F97212}" destId="{30A490C8-22B4-4D68-875C-0F0DE2FF864D}" srcOrd="0" destOrd="0" parTransId="{035C64B0-4F0C-4FD1-BD23-B1D4C9887CBE}" sibTransId="{45495DA8-8707-41E3-A12B-FA5766269C44}"/>
    <dgm:cxn modelId="{179FAFCF-F878-464E-A8A6-1185EFA0E380}" type="parOf" srcId="{0DD8915E-DC14-41D6-9BB5-F49E1C265163}" destId="{A2322D3A-7AC2-4C5C-9D7E-EAB2313D47D4}" srcOrd="3" destOrd="0" parTransId="{4A8C15D4-B36F-4764-B4FF-F2AF790D3E17}" sibTransId="{84DE1C3A-3FC7-4DB3-88ED-33F65A71557A}"/>
    <dgm:cxn modelId="{8CB96BD1-8B01-481A-B525-C5C507C9951C}" type="presOf" srcId="{0EC0C300-11E4-45CF-8418-973585107209}" destId="{6B5FE59C-B471-448A-AA7A-B526DCC4D4CA}" srcOrd="0" destOrd="0" presId="urn:microsoft.com/office/officeart/2016/7/layout/HorizontalActionList"/>
    <dgm:cxn modelId="{BF1349D4-34AE-476D-8D7B-F3ABAB74304F}" type="presOf" srcId="{50418D2B-9486-42DE-AFDD-1D31420040FF}" destId="{4FEB85EB-D046-4CDB-8A62-BBCE260C4490}" srcOrd="0" destOrd="0" presId="urn:microsoft.com/office/officeart/2016/7/layout/HorizontalActionList"/>
    <dgm:cxn modelId="{825BC9D8-F515-4FBF-8CF8-23CD32968E1D}" type="presOf" srcId="{0DD8915E-DC14-41D6-9BB5-F49E1C265163}" destId="{E4B4F7C4-5024-45F0-9FD7-C5068A1AE6C4}" srcOrd="0" destOrd="0" presId="urn:microsoft.com/office/officeart/2016/7/layout/HorizontalActionList"/>
    <dgm:cxn modelId="{E9D2B9D9-3B26-471C-AF45-E02D1C258CD3}" type="presParOf" srcId="{E4B4F7C4-5024-45F0-9FD7-C5068A1AE6C4}" destId="{473E2436-1BC1-4A6C-8568-5C38418F52D1}" srcOrd="0" destOrd="0" presId="urn:microsoft.com/office/officeart/2016/7/layout/HorizontalActionList"/>
    <dgm:cxn modelId="{A151C920-5872-4C88-8534-922E9C800B9B}" type="presParOf" srcId="{473E2436-1BC1-4A6C-8568-5C38418F52D1}" destId="{BDBD7220-3F85-45D2-BED6-5BBFBC23EAE3}" srcOrd="0" destOrd="0" presId="urn:microsoft.com/office/officeart/2016/7/layout/HorizontalActionList"/>
    <dgm:cxn modelId="{45373909-AB37-4D9A-936C-DC8447BC111D}" type="presParOf" srcId="{473E2436-1BC1-4A6C-8568-5C38418F52D1}" destId="{22359DD7-1BFB-4900-BAE6-6084F2F57988}" srcOrd="1" destOrd="0" presId="urn:microsoft.com/office/officeart/2016/7/layout/HorizontalActionList"/>
    <dgm:cxn modelId="{CFC7E7C1-85BC-47FC-BC11-D0BACA8440B9}" type="presParOf" srcId="{E4B4F7C4-5024-45F0-9FD7-C5068A1AE6C4}" destId="{38C65349-0C40-499F-9765-B6F38C2DC3C3}" srcOrd="1" destOrd="0" presId="urn:microsoft.com/office/officeart/2016/7/layout/HorizontalActionList"/>
    <dgm:cxn modelId="{86FF1107-69E9-4310-A0D8-2BF61292A72B}" type="presParOf" srcId="{E4B4F7C4-5024-45F0-9FD7-C5068A1AE6C4}" destId="{C6650FDC-3601-45F5-9125-6E3F90A53F8A}" srcOrd="2" destOrd="0" presId="urn:microsoft.com/office/officeart/2016/7/layout/HorizontalActionList"/>
    <dgm:cxn modelId="{1C7F1C64-2F3D-4695-A56C-92B1B848B0C2}" type="presParOf" srcId="{C6650FDC-3601-45F5-9125-6E3F90A53F8A}" destId="{C4F84DEA-2002-4D32-8E80-70EEE05E345A}" srcOrd="0" destOrd="0" presId="urn:microsoft.com/office/officeart/2016/7/layout/HorizontalActionList"/>
    <dgm:cxn modelId="{DC59A3FF-666D-48A7-B3BE-98A9F829402D}" type="presParOf" srcId="{C6650FDC-3601-45F5-9125-6E3F90A53F8A}" destId="{4FEB85EB-D046-4CDB-8A62-BBCE260C4490}" srcOrd="1" destOrd="0" presId="urn:microsoft.com/office/officeart/2016/7/layout/HorizontalActionList"/>
    <dgm:cxn modelId="{AAE65B9C-F662-4FAA-8FDB-82E7FB86BB24}" type="presParOf" srcId="{E4B4F7C4-5024-45F0-9FD7-C5068A1AE6C4}" destId="{40F59683-723F-44D1-8379-95635EED1AA8}" srcOrd="3" destOrd="0" presId="urn:microsoft.com/office/officeart/2016/7/layout/HorizontalActionList"/>
    <dgm:cxn modelId="{F5BE37E3-59D0-4D56-B08C-9B1D93695802}" type="presParOf" srcId="{E4B4F7C4-5024-45F0-9FD7-C5068A1AE6C4}" destId="{BB2E4F65-C461-40C3-BC82-6A29AA851F44}" srcOrd="4" destOrd="0" presId="urn:microsoft.com/office/officeart/2016/7/layout/HorizontalActionList"/>
    <dgm:cxn modelId="{1FC3B8DB-8632-4AA8-99E5-4F0C12504130}" type="presParOf" srcId="{BB2E4F65-C461-40C3-BC82-6A29AA851F44}" destId="{49B7F8FA-D256-41EF-9327-52A3551D9A60}" srcOrd="0" destOrd="0" presId="urn:microsoft.com/office/officeart/2016/7/layout/HorizontalActionList"/>
    <dgm:cxn modelId="{03A1CBF9-FFCE-4B8C-9850-8B297556CCF4}" type="presParOf" srcId="{BB2E4F65-C461-40C3-BC82-6A29AA851F44}" destId="{6B5FE59C-B471-448A-AA7A-B526DCC4D4CA}" srcOrd="1" destOrd="0" presId="urn:microsoft.com/office/officeart/2016/7/layout/HorizontalActionList"/>
    <dgm:cxn modelId="{BAB9C1C4-8A05-4AE7-B42E-55875981524E}" type="presParOf" srcId="{E4B4F7C4-5024-45F0-9FD7-C5068A1AE6C4}" destId="{A91542D9-4FB3-4302-AD03-3D6EF82E6748}" srcOrd="5" destOrd="0" presId="urn:microsoft.com/office/officeart/2016/7/layout/HorizontalActionList"/>
    <dgm:cxn modelId="{2608DA2F-9259-4A20-98D1-9A5F5780B66F}" type="presParOf" srcId="{E4B4F7C4-5024-45F0-9FD7-C5068A1AE6C4}" destId="{647B2244-AC3A-441A-A6FB-6136FA04F429}" srcOrd="6" destOrd="0" presId="urn:microsoft.com/office/officeart/2016/7/layout/HorizontalActionList"/>
    <dgm:cxn modelId="{F55613FD-292F-4CCF-A44A-E9FC24D70E0E}" type="presParOf" srcId="{647B2244-AC3A-441A-A6FB-6136FA04F429}" destId="{59606EB9-9F10-4D12-A33F-A242FDCC0D0F}" srcOrd="0" destOrd="0" presId="urn:microsoft.com/office/officeart/2016/7/layout/HorizontalActionList"/>
    <dgm:cxn modelId="{7B4FE576-C66F-4D92-B6AC-DA1D068316E4}" type="presParOf" srcId="{647B2244-AC3A-441A-A6FB-6136FA04F429}" destId="{C8429E68-36DD-4F6A-A2F4-7CCDADCEFAD1}" srcOrd="1" destOrd="0" presId="urn:microsoft.com/office/officeart/2016/7/layout/HorizontalActionList"/>
  </dgm:cxnLst>
  <dgm:bg>
    <a:noFill/>
  </dgm:bg>
  <dgm:whole/>
  <dgm:extLst>
    <a:ext uri="http://schemas.microsoft.com/office/drawing/2008/diagram">
      <dsp:dataModelExt xmlns:dsp="http://schemas.microsoft.com/office/drawing/2008/diagram" relId="rId3" minVer="http://schemas.openxmlformats.org/drawingml/2006/diagram"/>
    </a:ext>
  </dgm:extLst>
</dgm:dataModel>
</file>

<file path=ppt/diagrams/drawing1.xml><?xml version="1.0" encoding="utf-8"?>
<dsp:drawing xmlns:dsp="http://schemas.microsoft.com/office/drawing/2008/diagram" xmlns:dgm="http://schemas.openxmlformats.org/drawingml/2006/diagram" xmlns:a="http://schemas.openxmlformats.org/drawingml/2006/main" xmlns:r="http://schemas.openxmlformats.org/officeDocument/2006/relationships">
  <dsp:spTree>
    <dsp:nvGrpSpPr>
      <dsp:cNvPr id="1358495727" name=""/>
      <dsp:cNvGrpSpPr/>
    </dsp:nvGrpSpPr>
    <dsp:grpSpPr bwMode="auto">
      <a:xfrm>
        <a:off x="0" y="0"/>
        <a:ext cx="10125075" cy="4860624"/>
        <a:chOff x="0" y="0"/>
        <a:chExt cx="10125075" cy="4860624"/>
      </a:xfrm>
    </dsp:grpSpPr>
    <dsp:sp modelId="{BDBD7220-3F85-45D2-BED6-5BBFBC23EAE3}">
      <dsp:nvSpPr>
        <dsp:cNvPr id="0" name=""/>
        <dsp:cNvSpPr/>
      </dsp:nvSpPr>
      <dsp:spPr bwMode="auto">
        <a:xfrm>
          <a:off x="6090" y="672694"/>
          <a:ext cx="2447302" cy="734190"/>
        </a:xfrm>
        <a:prstGeom prst="rect">
          <a:avLst/>
        </a:prstGeom>
        <a:solidFill>
          <a:schemeClr val="accent1">
            <a:shade val="80000"/>
            <a:hueOff val="0"/>
            <a:satOff val="0"/>
            <a:lumOff val="0"/>
            <a:alphaOff val="0"/>
          </a:schemeClr>
        </a:solidFill>
        <a:ln w="12700" cap="flat" cmpd="sng" algn="ctr">
          <a:noFill/>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193391" tIns="193391" rIns="193391" bIns="193391" numCol="1" spcCol="1270" anchor="ctr" anchorCtr="0">
          <a:noAutofit/>
        </a:bodyPr>
        <a:lstStyle/>
        <a:p>
          <a:pPr marL="0" lvl="0" indent="0" algn="ctr" defTabSz="889000">
            <a:lnSpc>
              <a:spcPct val="90000"/>
            </a:lnSpc>
            <a:spcBef>
              <a:spcPts val="0"/>
            </a:spcBef>
            <a:spcAft>
              <a:spcPts val="0"/>
            </a:spcAft>
            <a:buNone/>
            <a:defRPr/>
          </a:pPr>
          <a:r>
            <a:rPr lang="en-US" sz="2000" b="0" i="0">
              <a:latin typeface="Avenir Next LT Pro"/>
            </a:rPr>
            <a:t>PIM</a:t>
          </a:r>
          <a:endParaRPr/>
        </a:p>
      </dsp:txBody>
      <dsp:txXfrm>
        <a:off x="6090" y="672694"/>
        <a:ext cx="2447302" cy="734190"/>
      </dsp:txXfrm>
    </dsp:sp>
    <dsp:sp modelId="{22359DD7-1BFB-4900-BAE6-6084F2F57988}">
      <dsp:nvSpPr>
        <dsp:cNvPr id="0" name=""/>
        <dsp:cNvSpPr/>
      </dsp:nvSpPr>
      <dsp:spPr bwMode="auto">
        <a:xfrm>
          <a:off x="6090" y="1480718"/>
          <a:ext cx="2447302" cy="3379905"/>
        </a:xfrm>
        <a:prstGeom prst="rect">
          <a:avLst/>
        </a:prstGeom>
        <a:solidFill>
          <a:schemeClr val="accent1">
            <a:lumMod val="60000"/>
            <a:lumOff val="40000"/>
            <a:alpha val="63879"/>
          </a:schemeClr>
        </a:solidFill>
        <a:ln w="12700" cap="flat" cmpd="sng" algn="ctr">
          <a:noFill/>
          <a:prstDash val="solid"/>
          <a:miter lim="800000"/>
        </a:ln>
        <a:effectLst/>
      </dsp:spPr>
      <dsp:style>
        <a:lnRef idx="2">
          <a:srgbClr val="000000"/>
        </a:lnRef>
        <a:fillRef idx="1">
          <a:srgbClr val="000000"/>
        </a:fillRef>
        <a:effectRef idx="0">
          <a:srgbClr val="000000"/>
        </a:effectRef>
        <a:fontRef idx="minor"/>
      </dsp:style>
      <dsp:txBody>
        <a:bodyPr spcFirstLastPara="0" vert="horz" wrap="square" lIns="241739" tIns="241739" rIns="241739" bIns="241739" numCol="1" spcCol="1270" anchor="t" anchorCtr="0">
          <a:noAutofit/>
        </a:bodyPr>
        <a:lstStyle/>
        <a:p>
          <a:pPr marL="0" lvl="0" indent="0" algn="l" defTabSz="889000">
            <a:lnSpc>
              <a:spcPct val="100000"/>
            </a:lnSpc>
            <a:spcBef>
              <a:spcPts val="0"/>
            </a:spcBef>
            <a:spcAft>
              <a:spcPts val="0"/>
            </a:spcAft>
            <a:buNone/>
            <a:defRPr/>
          </a:pPr>
          <a:r>
            <a:rPr lang="en-US" sz="2000">
              <a:latin typeface="Avenir Next LT Pro"/>
            </a:rPr>
            <a:t>Consolidate and standardize impact measures and reporting across programs and practices to accelerate our North Star.</a:t>
          </a:r>
          <a:endParaRPr/>
        </a:p>
      </dsp:txBody>
      <dsp:txXfrm>
        <a:off x="6090" y="1480718"/>
        <a:ext cx="2447302" cy="3379905"/>
      </dsp:txXfrm>
    </dsp:sp>
    <dsp:sp modelId="{C4F84DEA-2002-4D32-8E80-70EEE05E345A}">
      <dsp:nvSpPr>
        <dsp:cNvPr id="0" name=""/>
        <dsp:cNvSpPr/>
      </dsp:nvSpPr>
      <dsp:spPr bwMode="auto">
        <a:xfrm>
          <a:off x="2561287" y="671651"/>
          <a:ext cx="2447302" cy="734190"/>
        </a:xfrm>
        <a:prstGeom prst="rect">
          <a:avLst/>
        </a:prstGeom>
        <a:solidFill>
          <a:schemeClr val="accent1">
            <a:lumMod val="75000"/>
            <a:alpha val="52979"/>
          </a:schemeClr>
        </a:solidFill>
        <a:ln w="12700" cap="flat" cmpd="sng" algn="ctr">
          <a:noFill/>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193391" tIns="193391" rIns="193391" bIns="193391" numCol="1" spcCol="1270" anchor="ctr" anchorCtr="0">
          <a:noAutofit/>
        </a:bodyPr>
        <a:lstStyle/>
        <a:p>
          <a:pPr marL="0" lvl="0" indent="0" algn="ctr" defTabSz="889000">
            <a:lnSpc>
              <a:spcPct val="90000"/>
            </a:lnSpc>
            <a:spcBef>
              <a:spcPts val="0"/>
            </a:spcBef>
            <a:spcAft>
              <a:spcPts val="0"/>
            </a:spcAft>
            <a:buNone/>
            <a:defRPr/>
          </a:pPr>
          <a:r>
            <a:rPr lang="en-US" sz="2000" b="0" i="0">
              <a:latin typeface="Avenir Next LT Pro"/>
            </a:rPr>
            <a:t>COMMONS</a:t>
          </a:r>
          <a:endParaRPr/>
        </a:p>
      </dsp:txBody>
      <dsp:txXfrm>
        <a:off x="2561287" y="671651"/>
        <a:ext cx="2447302" cy="734190"/>
      </dsp:txXfrm>
    </dsp:sp>
    <dsp:sp modelId="{4FEB85EB-D046-4CDB-8A62-BBCE260C4490}">
      <dsp:nvSpPr>
        <dsp:cNvPr id="0" name=""/>
        <dsp:cNvSpPr/>
      </dsp:nvSpPr>
      <dsp:spPr bwMode="auto">
        <a:xfrm>
          <a:off x="2547020" y="1476547"/>
          <a:ext cx="2447302" cy="3384076"/>
        </a:xfrm>
        <a:prstGeom prst="rect">
          <a:avLst/>
        </a:prstGeom>
        <a:solidFill>
          <a:schemeClr val="accent1">
            <a:lumMod val="40000"/>
            <a:lumOff val="60000"/>
            <a:alpha val="45201"/>
          </a:schemeClr>
        </a:solidFill>
        <a:ln w="12700" cap="flat" cmpd="sng" algn="ctr">
          <a:noFill/>
          <a:prstDash val="solid"/>
          <a:miter lim="800000"/>
        </a:ln>
        <a:effectLst/>
      </dsp:spPr>
      <dsp:style>
        <a:lnRef idx="2">
          <a:srgbClr val="000000"/>
        </a:lnRef>
        <a:fillRef idx="1">
          <a:srgbClr val="000000"/>
        </a:fillRef>
        <a:effectRef idx="0">
          <a:srgbClr val="000000"/>
        </a:effectRef>
        <a:fontRef idx="minor"/>
      </dsp:style>
      <dsp:txBody>
        <a:bodyPr spcFirstLastPara="0" vert="horz" wrap="square" lIns="241739" tIns="241739" rIns="241739" bIns="241739" numCol="1" spcCol="1270" anchor="t" anchorCtr="0">
          <a:noAutofit/>
        </a:bodyPr>
        <a:lstStyle/>
        <a:p>
          <a:pPr marL="0" lvl="0" indent="0" algn="l" defTabSz="889000">
            <a:lnSpc>
              <a:spcPct val="100000"/>
            </a:lnSpc>
            <a:spcBef>
              <a:spcPts val="0"/>
            </a:spcBef>
            <a:spcAft>
              <a:spcPts val="0"/>
            </a:spcAft>
            <a:buNone/>
            <a:defRPr/>
          </a:pPr>
          <a:r>
            <a:rPr lang="en-US" sz="2000" b="0" i="0">
              <a:latin typeface="Avenir Next LT Pro"/>
            </a:rPr>
            <a:t>Provide</a:t>
          </a:r>
          <a:r>
            <a:rPr lang="en-US" sz="2000">
              <a:latin typeface="Avenir Next LT Pro"/>
            </a:rPr>
            <a:t> ready-made and normalized data sets for common education and workforce data in one place to de-duplicate efforts.</a:t>
          </a:r>
          <a:endParaRPr lang="en-US" sz="2000"/>
        </a:p>
      </dsp:txBody>
      <dsp:txXfrm>
        <a:off x="2547020" y="1476547"/>
        <a:ext cx="2447302" cy="3384076"/>
      </dsp:txXfrm>
    </dsp:sp>
    <dsp:sp modelId="{49B7F8FA-D256-41EF-9327-52A3551D9A60}">
      <dsp:nvSpPr>
        <dsp:cNvPr id="0" name=""/>
        <dsp:cNvSpPr/>
      </dsp:nvSpPr>
      <dsp:spPr bwMode="auto">
        <a:xfrm>
          <a:off x="5116484" y="671651"/>
          <a:ext cx="2447302" cy="734190"/>
        </a:xfrm>
        <a:prstGeom prst="rect">
          <a:avLst/>
        </a:prstGeom>
        <a:solidFill>
          <a:schemeClr val="accent1">
            <a:shade val="80000"/>
            <a:hueOff val="119708"/>
            <a:satOff val="6185"/>
            <a:lumOff val="16027"/>
            <a:alphaOff val="0"/>
          </a:schemeClr>
        </a:solidFill>
        <a:ln w="12700" cap="flat" cmpd="sng" algn="ctr">
          <a:noFill/>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193391" tIns="193391" rIns="193391" bIns="193391" numCol="1" spcCol="1270" anchor="ctr" anchorCtr="0">
          <a:noAutofit/>
        </a:bodyPr>
        <a:lstStyle/>
        <a:p>
          <a:pPr marL="0" lvl="0" indent="0" algn="ctr" defTabSz="889000">
            <a:lnSpc>
              <a:spcPct val="90000"/>
            </a:lnSpc>
            <a:spcBef>
              <a:spcPts val="0"/>
            </a:spcBef>
            <a:spcAft>
              <a:spcPts val="0"/>
            </a:spcAft>
            <a:buNone/>
            <a:defRPr/>
          </a:pPr>
          <a:r>
            <a:rPr lang="en-US" sz="2000" b="0" i="0">
              <a:latin typeface="Avenir Next LT Pro"/>
            </a:rPr>
            <a:t>RESEARCH</a:t>
          </a:r>
          <a:endParaRPr/>
        </a:p>
      </dsp:txBody>
      <dsp:txXfrm>
        <a:off x="5116484" y="671651"/>
        <a:ext cx="2447302" cy="734190"/>
      </dsp:txXfrm>
    </dsp:sp>
    <dsp:sp modelId="{6B5FE59C-B471-448A-AA7A-B526DCC4D4CA}">
      <dsp:nvSpPr>
        <dsp:cNvPr id="0" name=""/>
        <dsp:cNvSpPr/>
      </dsp:nvSpPr>
      <dsp:spPr bwMode="auto">
        <a:xfrm>
          <a:off x="5095437" y="1476547"/>
          <a:ext cx="2447302" cy="3384076"/>
        </a:xfrm>
        <a:prstGeom prst="rect">
          <a:avLst/>
        </a:prstGeom>
        <a:solidFill>
          <a:schemeClr val="accent1">
            <a:lumMod val="20000"/>
            <a:lumOff val="80000"/>
            <a:alpha val="44000"/>
          </a:schemeClr>
        </a:solidFill>
        <a:ln w="12700" cap="flat" cmpd="sng" algn="ctr">
          <a:noFill/>
          <a:prstDash val="solid"/>
          <a:miter lim="800000"/>
        </a:ln>
        <a:effectLst/>
      </dsp:spPr>
      <dsp:style>
        <a:lnRef idx="2">
          <a:srgbClr val="000000"/>
        </a:lnRef>
        <a:fillRef idx="1">
          <a:srgbClr val="000000"/>
        </a:fillRef>
        <a:effectRef idx="0">
          <a:srgbClr val="000000"/>
        </a:effectRef>
        <a:fontRef idx="minor"/>
      </dsp:style>
      <dsp:txBody>
        <a:bodyPr spcFirstLastPara="0" vert="horz" wrap="square" lIns="241739" tIns="241739" rIns="241739" bIns="241739" numCol="1" spcCol="1270" anchor="t" anchorCtr="0">
          <a:noAutofit/>
        </a:bodyPr>
        <a:lstStyle/>
        <a:p>
          <a:pPr marL="0" lvl="0" indent="0" algn="l" defTabSz="889000">
            <a:lnSpc>
              <a:spcPct val="100000"/>
            </a:lnSpc>
            <a:spcBef>
              <a:spcPts val="0"/>
            </a:spcBef>
            <a:spcAft>
              <a:spcPts val="0"/>
            </a:spcAft>
            <a:buNone/>
            <a:defRPr/>
          </a:pPr>
          <a:r>
            <a:rPr lang="en-US" sz="2000" b="0" i="0">
              <a:latin typeface="Avenir Next LT Pro"/>
            </a:rPr>
            <a:t>Enable</a:t>
          </a:r>
          <a:r>
            <a:rPr lang="en-US" sz="2000">
              <a:latin typeface="Avenir Next LT Pro"/>
            </a:rPr>
            <a:t> custom data sets and extensible tools for specific research projects, to maintain agility and maximize efficiency.</a:t>
          </a:r>
          <a:endParaRPr lang="en-US" sz="2000"/>
        </a:p>
      </dsp:txBody>
      <dsp:txXfrm>
        <a:off x="5095437" y="1476547"/>
        <a:ext cx="2447302" cy="3384076"/>
      </dsp:txXfrm>
    </dsp:sp>
    <dsp:sp modelId="{59606EB9-9F10-4D12-A33F-A242FDCC0D0F}">
      <dsp:nvSpPr>
        <dsp:cNvPr id="0" name=""/>
        <dsp:cNvSpPr/>
      </dsp:nvSpPr>
      <dsp:spPr bwMode="auto">
        <a:xfrm>
          <a:off x="7671681" y="671651"/>
          <a:ext cx="2447302" cy="734190"/>
        </a:xfrm>
        <a:prstGeom prst="rect">
          <a:avLst/>
        </a:prstGeom>
        <a:solidFill>
          <a:srgbClr val="4A5EE6"/>
        </a:solidFill>
        <a:ln w="12700" cap="flat" cmpd="sng" algn="ctr">
          <a:noFill/>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193391" tIns="193391" rIns="193391" bIns="193391" numCol="1" spcCol="1270" anchor="ctr" anchorCtr="0">
          <a:noAutofit/>
        </a:bodyPr>
        <a:lstStyle/>
        <a:p>
          <a:pPr marL="0" lvl="0" indent="0" algn="ctr" defTabSz="889000">
            <a:lnSpc>
              <a:spcPct val="90000"/>
            </a:lnSpc>
            <a:spcBef>
              <a:spcPts val="0"/>
            </a:spcBef>
            <a:spcAft>
              <a:spcPts val="0"/>
            </a:spcAft>
            <a:buNone/>
            <a:defRPr/>
          </a:pPr>
          <a:r>
            <a:rPr lang="en-US" sz="2000" b="0" i="0">
              <a:latin typeface="Avenir Next LT Pro"/>
            </a:rPr>
            <a:t>PRODUCT</a:t>
          </a:r>
          <a:endParaRPr lang="en-US" sz="2000"/>
        </a:p>
      </dsp:txBody>
      <dsp:txXfrm>
        <a:off x="7671681" y="671651"/>
        <a:ext cx="2447302" cy="734190"/>
      </dsp:txXfrm>
    </dsp:sp>
    <dsp:sp modelId="{C8429E68-36DD-4F6A-A2F4-7CCDADCEFAD1}">
      <dsp:nvSpPr>
        <dsp:cNvPr id="0" name=""/>
        <dsp:cNvSpPr/>
      </dsp:nvSpPr>
      <dsp:spPr bwMode="auto">
        <a:xfrm>
          <a:off x="7671681" y="1476547"/>
          <a:ext cx="2447302" cy="3384076"/>
        </a:xfrm>
        <a:prstGeom prst="rect">
          <a:avLst/>
        </a:prstGeom>
        <a:solidFill>
          <a:schemeClr val="accent1">
            <a:lumMod val="60000"/>
            <a:lumOff val="40000"/>
            <a:alpha val="68000"/>
          </a:schemeClr>
        </a:solidFill>
        <a:ln w="12700" cap="flat" cmpd="sng" algn="ctr">
          <a:noFill/>
          <a:prstDash val="solid"/>
          <a:miter lim="800000"/>
        </a:ln>
        <a:effectLst/>
      </dsp:spPr>
      <dsp:style>
        <a:lnRef idx="2">
          <a:srgbClr val="000000"/>
        </a:lnRef>
        <a:fillRef idx="1">
          <a:srgbClr val="000000"/>
        </a:fillRef>
        <a:effectRef idx="0">
          <a:srgbClr val="000000"/>
        </a:effectRef>
        <a:fontRef idx="minor"/>
      </dsp:style>
      <dsp:txBody>
        <a:bodyPr spcFirstLastPara="0" vert="horz" wrap="square" lIns="182880" tIns="182880" rIns="182880" bIns="182880" numCol="1" spcCol="1270" anchor="t" anchorCtr="0">
          <a:noAutofit/>
        </a:bodyPr>
        <a:lstStyle/>
        <a:p>
          <a:pPr marL="0" lvl="0" indent="0" algn="l" defTabSz="889000">
            <a:lnSpc>
              <a:spcPct val="100000"/>
            </a:lnSpc>
            <a:spcBef>
              <a:spcPts val="0"/>
            </a:spcBef>
            <a:spcAft>
              <a:spcPts val="0"/>
            </a:spcAft>
            <a:buNone/>
            <a:defRPr/>
          </a:pPr>
          <a:r>
            <a:rPr lang="en-US" sz="2000" b="0" i="0">
              <a:latin typeface="Avenir Next LT Pro"/>
            </a:rPr>
            <a:t>Scale our impact by offering as a solution to our partners and the field to solve common data issues and roadblocks beyond JFF.</a:t>
          </a:r>
          <a:endParaRPr/>
        </a:p>
      </dsp:txBody>
      <dsp:txXfrm>
        <a:off x="7671681" y="1476547"/>
        <a:ext cx="2447302" cy="3384076"/>
      </dsp:txXfrm>
    </dsp:sp>
  </dsp:spTree>
</dsp:drawing>
</file>

<file path=ppt/diagrams/layout1.xml><?xml version="1.0" encoding="utf-8"?>
<dgm:layoutDef xmlns:dgm="http://schemas.openxmlformats.org/drawingml/2006/diagram" xmlns:a="http://schemas.openxmlformats.org/drawingml/2006/main" xmlns:r="http://schemas.openxmlformats.org/officeDocument/2006/relationships"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type="node"/>
        <dgm:pt modelId="2" type="node"/>
      </dgm:ptLst>
      <dgm:cxnLst>
        <dgm:cxn modelId="3" type="parOf" srcId="0" destId="1" srcOrd="0" destOrd="0"/>
        <dgm:cxn modelId="4" type="parOf" srcId="0" destId="2" srcOrd="1" destOrd="0"/>
      </dgm:cxnLst>
      <dgm:bg/>
      <dgm:whole/>
    </dgm:dataModel>
  </dgm:styleData>
  <dgm:clrData>
    <dgm:dataModel>
      <dgm:ptLst>
        <dgm:pt modelId="0" type="doc"/>
        <dgm:pt modelId="1" type="node"/>
        <dgm:pt modelId="2" type="node"/>
        <dgm:pt modelId="3" type="node"/>
        <dgm:pt modelId="4" type="node"/>
      </dgm:ptLst>
      <dgm:cxnLst>
        <dgm:cxn modelId="5" type="parOf" srcId="0" destId="1" srcOrd="0" destOrd="0"/>
        <dgm:cxn modelId="6" type="parOf" srcId="0" destId="2" srcOrd="1" destOrd="0"/>
        <dgm:cxn modelId="7" type="parOf" srcId="0" destId="3" srcOrd="2" destOrd="0"/>
        <dgm:cxn modelId="8" type="parOf" srcId="0" destId="4" srcOrd="3" destOrd="0"/>
      </dgm:cxnLst>
      <dgm:bg/>
      <dgm:whole/>
    </dgm:dataModel>
  </dgm:clrData>
  <dgm:layoutNode name="Name0">
    <dgm:shape rot="0.000000" type="none" r:blip="" blipPhldr="0" lkTxEntry="0" zOrderOff="0" hideGeom="0">
      <dgm:adjLst/>
    </dgm:shape>
    <dgm:presOf/>
    <dgm:constrLst>
      <dgm:constr type="h" for="ch" forName="composite" ptType="all" refPtType="all" refType="h" refFor="self" op="none" fact="0.600000" val="0"/>
      <dgm:constr type="h" for="des" forName="composite" ptType="all" refPtType="all" refType="none" refFor="self" op="equ" fact="1.000000" val="0"/>
      <dgm:constr type="w" for="ch" forName="composite" ptType="all" refPtType="all" refType="w" refFor="self" op="none" fact="1.000000" val="0"/>
      <dgm:constr type="w" for="des" forName="parTx" ptType="all" refPtType="all" refType="none" refFor="self" op="none" fact="1.000000" val="0"/>
      <dgm:constr type="h" for="des" forName="parTx" ptType="all" refPtType="all" refType="none" refFor="self" op="equ" fact="1.000000" val="0"/>
      <dgm:constr type="w" for="des" forName="desTx" ptType="all" refPtType="all" refType="none" refFor="self" op="none" fact="1.000000" val="0"/>
      <dgm:constr type="primFontSz" for="des" forName="parTx" ptType="all" refPtType="all" refType="none" refFor="self" op="none" fact="1.000000" val="54"/>
      <dgm:constr type="primFontSz" for="des" forName="desTx" ptType="all" refPtType="all" refType="primFontSz" refFor="des" refForName="parTx" op="lte" fact="0.750000" val="0"/>
      <dgm:constr type="h" for="des" forName="desTx" ptType="all" refPtType="all" refType="none" refFor="self" op="equ" fact="1.000000" val="0"/>
      <dgm:constr type="w" for="ch" forName="space" ptType="all" refPtType="all" refType="none" refFor="self" op="equ" fact="1.000000" val="3"/>
    </dgm:constrLst>
    <dgm:ruleLst>
      <dgm:rule type="w" for="ch" forName="composite" ptType="all" val="0" fact="NaN" max="NaN"/>
    </dgm:ruleLst>
    <dgm:varLst>
      <dgm:dir val="norm"/>
      <dgm:animLvl val="lvl"/>
      <dgm:resizeHandles val="exact"/>
    </dgm:varLst>
    <dgm:choose name="Name1">
      <dgm:if name="Name2" func="var" arg="dir" op="equ" val="norm">
        <dgm:alg type="lin"/>
      </dgm:if>
      <dgm:else name="Name3">
        <dgm:alg type="lin">
          <dgm:param type="linDir" val="fromR"/>
        </dgm:alg>
      </dgm:else>
    </dgm:choose>
    <dgm:forEach name="Name6" axis="ch" ptType="node">
      <dgm:layoutNode name="composite">
        <dgm:alg type="composite"/>
        <dgm:shape rot="0.000000" type="none" r:blip="" blipPhldr="0" lkTxEntry="0" zOrderOff="0" hideGeom="0">
          <dgm:adjLst/>
        </dgm:shape>
        <dgm:presOf/>
        <dgm:constrLst>
          <dgm:constr type="l" for="ch" forName="parTx" ptType="all" refPtType="all" refType="none" refFor="self" op="none" fact="1.000000" val="0"/>
          <dgm:constr type="w" for="ch" forName="parTx" ptType="all" refPtType="all" refType="w" refFor="self" op="none" fact="1.000000" val="0"/>
          <dgm:constr type="t" for="ch" forName="parTx" ptType="all" refPtType="all" refType="none" refFor="self" op="none" fact="1.000000" val="0"/>
          <dgm:constr type="l" for="ch" forName="desTx" ptType="all" refPtType="all" refType="none" refFor="self" op="none" fact="1.000000" val="0"/>
          <dgm:constr type="w" for="ch" forName="desTx" ptType="all" refPtType="all" refType="w" refFor="ch" refForName="parTx" op="none" fact="1.000000" val="0"/>
          <dgm:constr type="t" for="ch" forName="desTx" ptType="all" refPtType="all" refType="h" refFor="ch" refForName="parTx" op="none" fact="1.000000" val="0"/>
        </dgm:constrLst>
        <dgm:ruleLst>
          <dgm:rule type="h" for="self" ptType="all" val="INF" fact="NaN" max="NaN"/>
        </dgm:ruleLst>
        <dgm:layoutNode name="parTx" styleLbl="alignNode1">
          <dgm:alg type="tx"/>
          <dgm:shape rot="0.000000" type="rect" r:blip="" blipPhldr="0" lkTxEntry="0" zOrderOff="0" hideGeom="0">
            <dgm:adjLst/>
          </dgm:shape>
          <dgm:presOf axis="self" ptType="node"/>
          <dgm:constrLst>
            <dgm:constr type="h" for="self" ptType="all" refPtType="all" refType="w" refFor="self" op="lte" fact="0.300000" val="0"/>
            <dgm:constr type="h" for="self" ptType="all" refPtType="all" refType="none" refFor="self" op="none" fact="1.000000" val="0"/>
            <dgm:constr type="tMarg" for="self" ptType="all" refPtType="all" refType="w" refFor="self" op="none" fact="0.224000" val="0"/>
            <dgm:constr type="bMarg" for="self" ptType="all" refPtType="all" refType="w" refFor="self" op="none" fact="0.224000" val="0"/>
            <dgm:constr type="lMarg" for="self" ptType="all" refPtType="all" refType="w" refFor="self" op="none" fact="0.224000" val="0"/>
            <dgm:constr type="rMarg" for="self" ptType="all" refPtType="all" refType="w" refFor="self" op="none" fact="0.224000" val="0"/>
          </dgm:constrLst>
          <dgm:ruleLst>
            <dgm:rule type="h" for="self" ptType="all" val="INF" fact="NaN" max="NaN"/>
            <dgm:rule type="primFontSz" for="self" ptType="all" val="14" fact="NaN" max="NaN"/>
          </dgm:ruleLst>
          <dgm:varLst>
            <dgm:chMax val="0"/>
            <dgm:chPref val="0"/>
          </dgm:varLst>
        </dgm:layoutNode>
        <dgm:layoutNode name="desTx" styleLbl="alignAccFollowNode1">
          <dgm:alg type="tx">
            <dgm:param type="stBulletLvl" val="0"/>
            <dgm:param type="txAnchorVert" val="t"/>
            <dgm:param type="parTxLTRAlign" val="l"/>
            <dgm:param type="shpTxLTRAlignCh" val="l"/>
            <dgm:param type="parTxRTLAlign" val="r"/>
            <dgm:param type="shpTxRTLAlignCh" val="r"/>
          </dgm:alg>
          <dgm:shape rot="0.000000" type="rect" r:blip="" blipPhldr="0" lkTxEntry="0" zOrderOff="0" hideGeom="0">
            <dgm:adjLst/>
          </dgm:shape>
          <dgm:presOf axis="des" ptType="node"/>
          <dgm:constrLst>
            <dgm:constr type="primFontSz" for="self" ptType="all" refPtType="all" refType="none" refFor="self" op="none" fact="1.000000" val="28"/>
            <dgm:constr type="tMarg" for="self" ptType="all" refPtType="all" refType="w" refFor="self" op="none" fact="0.280000" val="0"/>
            <dgm:constr type="bMarg" for="self" ptType="all" refPtType="all" refType="w" refFor="self" op="none" fact="0.280000" val="0"/>
            <dgm:constr type="lMarg" for="self" ptType="all" refPtType="all" refType="w" refFor="self" op="none" fact="0.280000" val="0"/>
            <dgm:constr type="rMarg" for="self" ptType="all" refPtType="all" refType="w" refFor="self" op="none" fact="0.280000" val="0"/>
          </dgm:constrLst>
          <dgm:ruleLst>
            <dgm:rule type="h" for="self" ptType="all" val="INF" fact="NaN" max="NaN"/>
            <dgm:rule type="primFontSz" for="self" ptType="all" val="11" fact="NaN" max="NaN"/>
          </dgm:ruleLst>
          <dgm:varLst/>
        </dgm:layoutNode>
      </dgm:layoutNode>
      <dgm:forEach name="Name19" axis="followSib" ptType="sibTrans" cnt="1">
        <dgm:layoutNode name="space">
          <dgm:alg type="sp"/>
          <dgm:shape rot="0.000000" type="none" r:blip="" blipPhldr="0" lkTxEntry="0" zOrderOff="0" hideGeom="0">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sp3d/>
    <dgm:style>
      <a:lnRef idx="2">
        <a:srgbClr val="000000"/>
      </a:lnRef>
      <a:fillRef idx="1">
        <a:srgbClr val="000000"/>
      </a:fillRef>
      <a:effectRef idx="0">
        <a:srgbClr val="000000"/>
      </a:effectRef>
      <a:fontRef idx="minor"/>
    </dgm:style>
  </dgm:styleLbl>
  <dgm:styleLbl name="alignAccFollowNode1">
    <dgm:scene3d>
      <a:camera prst="orthographicFront"/>
      <a:lightRig rig="threePt" dir="t"/>
    </dgm:scene3d>
    <dgm:sp3d/>
    <dgm:style>
      <a:lnRef idx="2">
        <a:srgbClr val="000000"/>
      </a:lnRef>
      <a:fillRef idx="1">
        <a:srgbClr val="000000"/>
      </a:fillRef>
      <a:effectRef idx="0">
        <a:srgbClr val="000000"/>
      </a:effectRef>
      <a:fontRef idx="minor"/>
    </dgm:style>
  </dgm:styleLbl>
  <dgm:styleLbl name="alignImgPlace1">
    <dgm:scene3d>
      <a:camera prst="orthographicFront"/>
      <a:lightRig rig="threePt" dir="t"/>
    </dgm:scene3d>
    <dgm:sp3d/>
    <dgm:style>
      <a:lnRef idx="2">
        <a:srgbClr val="000000"/>
      </a:lnRef>
      <a:fillRef idx="1">
        <a:srgbClr val="000000"/>
      </a:fillRef>
      <a:effectRef idx="0">
        <a:srgbClr val="000000"/>
      </a:effectRef>
      <a:fontRef idx="minor"/>
    </dgm:style>
  </dgm:styleLbl>
  <dgm:styleLbl name="alignNode1">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asst0">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asst1">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asst2">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asst3">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asst4">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bgAcc1">
    <dgm:scene3d>
      <a:camera prst="orthographicFront"/>
      <a:lightRig rig="threePt" dir="t"/>
    </dgm:scene3d>
    <dgm:sp3d/>
    <dgm:style>
      <a:lnRef idx="2">
        <a:srgbClr val="000000"/>
      </a:lnRef>
      <a:fillRef idx="1">
        <a:srgbClr val="000000"/>
      </a:fillRef>
      <a:effectRef idx="0">
        <a:srgbClr val="000000"/>
      </a:effectRef>
      <a:fontRef idx="minor"/>
    </dgm:style>
  </dgm:styleLbl>
  <dgm:styleLbl name="bgAccFollowNode1">
    <dgm:scene3d>
      <a:camera prst="orthographicFront"/>
      <a:lightRig rig="threePt" dir="t"/>
    </dgm:scene3d>
    <dgm:sp3d/>
    <dgm:style>
      <a:lnRef idx="2">
        <a:srgbClr val="000000"/>
      </a:lnRef>
      <a:fillRef idx="1">
        <a:srgbClr val="000000"/>
      </a:fillRef>
      <a:effectRef idx="0">
        <a:srgbClr val="000000"/>
      </a:effectRef>
      <a:fontRef idx="minor"/>
    </dgm:style>
  </dgm:styleLbl>
  <dgm:styleLbl name="bgImgPlace1">
    <dgm:scene3d>
      <a:camera prst="orthographicFront"/>
      <a:lightRig rig="threePt" dir="t"/>
    </dgm:scene3d>
    <dgm:sp3d/>
    <dgm:style>
      <a:lnRef idx="2">
        <a:srgbClr val="000000"/>
      </a:lnRef>
      <a:fillRef idx="1">
        <a:srgbClr val="000000"/>
      </a:fillRef>
      <a:effectRef idx="0">
        <a:srgbClr val="000000"/>
      </a:effectRef>
      <a:fontRef idx="minor"/>
    </dgm:style>
  </dgm:styleLbl>
  <dgm:styleLbl name="bgShp">
    <dgm:scene3d>
      <a:camera prst="orthographicFront"/>
      <a:lightRig rig="threePt" dir="t"/>
    </dgm:scene3d>
    <dgm:sp3d/>
    <dgm:style>
      <a:lnRef idx="0">
        <a:srgbClr val="000000"/>
      </a:lnRef>
      <a:fillRef idx="1">
        <a:srgbClr val="000000"/>
      </a:fillRef>
      <a:effectRef idx="0">
        <a:srgbClr val="000000"/>
      </a:effectRef>
      <a:fontRef idx="minor"/>
    </dgm:style>
  </dgm:styleLbl>
  <dgm:styleLbl name="bgSibTrans2D1">
    <dgm:scene3d>
      <a:camera prst="orthographicFront"/>
      <a:lightRig rig="threePt" dir="t"/>
    </dgm:scene3d>
    <dgm:sp3d/>
    <dgm:style>
      <a:lnRef idx="0">
        <a:srgbClr val="000000"/>
      </a:lnRef>
      <a:fillRef idx="1">
        <a:srgbClr val="000000"/>
      </a:fillRef>
      <a:effectRef idx="0">
        <a:srgbClr val="000000"/>
      </a:effectRef>
      <a:fontRef idx="minor">
        <a:schemeClr val="lt1"/>
      </a:fontRef>
    </dgm:style>
  </dgm:styleLbl>
  <dgm:styleLbl name="callout">
    <dgm:scene3d>
      <a:camera prst="orthographicFront"/>
      <a:lightRig rig="threePt" dir="t"/>
    </dgm:scene3d>
    <dgm:sp3d/>
    <dgm:style>
      <a:lnRef idx="2">
        <a:srgbClr val="000000"/>
      </a:lnRef>
      <a:fillRef idx="1">
        <a:srgbClr val="000000"/>
      </a:fillRef>
      <a:effectRef idx="0">
        <a:srgbClr val="000000"/>
      </a:effectRef>
      <a:fontRef idx="minor"/>
    </dgm:style>
  </dgm:styleLbl>
  <dgm:styleLbl name="conFgAcc1">
    <dgm:scene3d>
      <a:camera prst="orthographicFront"/>
      <a:lightRig rig="threePt" dir="t"/>
    </dgm:scene3d>
    <dgm:sp3d/>
    <dgm:style>
      <a:lnRef idx="2">
        <a:srgbClr val="000000"/>
      </a:lnRef>
      <a:fillRef idx="1">
        <a:srgbClr val="000000"/>
      </a:fillRef>
      <a:effectRef idx="0">
        <a:srgbClr val="000000"/>
      </a:effectRef>
      <a:fontRef idx="minor"/>
    </dgm:style>
  </dgm:styleLbl>
  <dgm:styleLbl name="dkBgShp">
    <dgm:scene3d>
      <a:camera prst="orthographicFront"/>
      <a:lightRig rig="threePt" dir="t"/>
    </dgm:scene3d>
    <dgm:sp3d/>
    <dgm:style>
      <a:lnRef idx="0">
        <a:srgbClr val="000000"/>
      </a:lnRef>
      <a:fillRef idx="1">
        <a:srgbClr val="000000"/>
      </a:fillRef>
      <a:effectRef idx="0">
        <a:srgbClr val="000000"/>
      </a:effectRef>
      <a:fontRef idx="minor"/>
    </dgm:style>
  </dgm:styleLbl>
  <dgm:styleLbl name="fgAcc0">
    <dgm:scene3d>
      <a:camera prst="orthographicFront"/>
      <a:lightRig rig="threePt" dir="t"/>
    </dgm:scene3d>
    <dgm:sp3d/>
    <dgm:style>
      <a:lnRef idx="2">
        <a:srgbClr val="000000"/>
      </a:lnRef>
      <a:fillRef idx="1">
        <a:srgbClr val="000000"/>
      </a:fillRef>
      <a:effectRef idx="0">
        <a:srgbClr val="000000"/>
      </a:effectRef>
      <a:fontRef idx="minor"/>
    </dgm:style>
  </dgm:styleLbl>
  <dgm:styleLbl name="fgAcc1">
    <dgm:scene3d>
      <a:camera prst="orthographicFront"/>
      <a:lightRig rig="threePt" dir="t"/>
    </dgm:scene3d>
    <dgm:sp3d/>
    <dgm:style>
      <a:lnRef idx="2">
        <a:srgbClr val="000000"/>
      </a:lnRef>
      <a:fillRef idx="1">
        <a:srgbClr val="000000"/>
      </a:fillRef>
      <a:effectRef idx="0">
        <a:srgbClr val="000000"/>
      </a:effectRef>
      <a:fontRef idx="minor"/>
    </dgm:style>
  </dgm:styleLbl>
  <dgm:styleLbl name="fgAcc2">
    <dgm:scene3d>
      <a:camera prst="orthographicFront"/>
      <a:lightRig rig="threePt" dir="t"/>
    </dgm:scene3d>
    <dgm:sp3d/>
    <dgm:style>
      <a:lnRef idx="2">
        <a:srgbClr val="000000"/>
      </a:lnRef>
      <a:fillRef idx="1">
        <a:srgbClr val="000000"/>
      </a:fillRef>
      <a:effectRef idx="0">
        <a:srgbClr val="000000"/>
      </a:effectRef>
      <a:fontRef idx="minor"/>
    </dgm:style>
  </dgm:styleLbl>
  <dgm:styleLbl name="fgAcc3">
    <dgm:scene3d>
      <a:camera prst="orthographicFront"/>
      <a:lightRig rig="threePt" dir="t"/>
    </dgm:scene3d>
    <dgm:sp3d/>
    <dgm:style>
      <a:lnRef idx="2">
        <a:srgbClr val="000000"/>
      </a:lnRef>
      <a:fillRef idx="1">
        <a:srgbClr val="000000"/>
      </a:fillRef>
      <a:effectRef idx="0">
        <a:srgbClr val="000000"/>
      </a:effectRef>
      <a:fontRef idx="minor"/>
    </dgm:style>
  </dgm:styleLbl>
  <dgm:styleLbl name="fgAcc4">
    <dgm:scene3d>
      <a:camera prst="orthographicFront"/>
      <a:lightRig rig="threePt" dir="t"/>
    </dgm:scene3d>
    <dgm:sp3d/>
    <dgm:style>
      <a:lnRef idx="2">
        <a:srgbClr val="000000"/>
      </a:lnRef>
      <a:fillRef idx="1">
        <a:srgbClr val="000000"/>
      </a:fillRef>
      <a:effectRef idx="0">
        <a:srgbClr val="000000"/>
      </a:effectRef>
      <a:fontRef idx="minor"/>
    </dgm:style>
  </dgm:styleLbl>
  <dgm:styleLbl name="fgAccFollowNode1">
    <dgm:scene3d>
      <a:camera prst="orthographicFront"/>
      <a:lightRig rig="threePt" dir="t"/>
    </dgm:scene3d>
    <dgm:sp3d/>
    <dgm:style>
      <a:lnRef idx="2">
        <a:srgbClr val="000000"/>
      </a:lnRef>
      <a:fillRef idx="1">
        <a:srgbClr val="000000"/>
      </a:fillRef>
      <a:effectRef idx="0">
        <a:srgbClr val="000000"/>
      </a:effectRef>
      <a:fontRef idx="minor"/>
    </dgm:style>
  </dgm:styleLbl>
  <dgm:styleLbl name="fgImgPlace1">
    <dgm:scene3d>
      <a:camera prst="orthographicFront"/>
      <a:lightRig rig="threePt" dir="t"/>
    </dgm:scene3d>
    <dgm:sp3d/>
    <dgm:style>
      <a:lnRef idx="2">
        <a:srgbClr val="000000"/>
      </a:lnRef>
      <a:fillRef idx="1">
        <a:srgbClr val="000000"/>
      </a:fillRef>
      <a:effectRef idx="0">
        <a:srgbClr val="000000"/>
      </a:effectRef>
      <a:fontRef idx="minor"/>
    </dgm:style>
  </dgm:styleLbl>
  <dgm:styleLbl name="fgShp">
    <dgm:scene3d>
      <a:camera prst="orthographicFront"/>
      <a:lightRig rig="threePt" dir="t"/>
    </dgm:scene3d>
    <dgm:sp3d/>
    <dgm:style>
      <a:lnRef idx="2">
        <a:srgbClr val="000000"/>
      </a:lnRef>
      <a:fillRef idx="1">
        <a:srgbClr val="000000"/>
      </a:fillRef>
      <a:effectRef idx="0">
        <a:srgbClr val="000000"/>
      </a:effectRef>
      <a:fontRef idx="minor"/>
    </dgm:style>
  </dgm:styleLbl>
  <dgm:styleLbl name="fgSibTrans2D1">
    <dgm:scene3d>
      <a:camera prst="orthographicFront"/>
      <a:lightRig rig="threePt" dir="t"/>
    </dgm:scene3d>
    <dgm:sp3d/>
    <dgm:style>
      <a:lnRef idx="0">
        <a:srgbClr val="000000"/>
      </a:lnRef>
      <a:fillRef idx="1">
        <a:srgbClr val="000000"/>
      </a:fillRef>
      <a:effectRef idx="0">
        <a:srgbClr val="000000"/>
      </a:effectRef>
      <a:fontRef idx="minor">
        <a:schemeClr val="lt1"/>
      </a:fontRef>
    </dgm:style>
  </dgm:styleLbl>
  <dgm:styleLbl name="lnNode1">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node0">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node1">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node2">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node3">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node4">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parChTrans1D1">
    <dgm:scene3d>
      <a:camera prst="orthographicFront"/>
      <a:lightRig rig="threePt" dir="t"/>
    </dgm:scene3d>
    <dgm:sp3d/>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style>
      <a:lnRef idx="2">
        <a:srgbClr val="000000"/>
      </a:lnRef>
      <a:fillRef idx="0">
        <a:srgbClr val="000000"/>
      </a:fillRef>
      <a:effectRef idx="0">
        <a:srgbClr val="000000"/>
      </a:effectRef>
      <a:fontRef idx="minor"/>
    </dgm:style>
  </dgm:styleLbl>
  <dgm:styleLbl name="parChTrans2D1">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parChTrans2D2">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parChTrans2D3">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parChTrans2D4">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revTx">
    <dgm:scene3d>
      <a:camera prst="orthographicFront"/>
      <a:lightRig rig="threePt" dir="t"/>
    </dgm:scene3d>
    <dgm:sp3d/>
    <dgm:style>
      <a:lnRef idx="0">
        <a:srgbClr val="000000"/>
      </a:lnRef>
      <a:fillRef idx="0">
        <a:srgbClr val="000000"/>
      </a:fillRef>
      <a:effectRef idx="0">
        <a:srgbClr val="000000"/>
      </a:effectRef>
      <a:fontRef idx="minor"/>
    </dgm:style>
  </dgm:styleLbl>
  <dgm:styleLbl name="sibTrans1D1">
    <dgm:scene3d>
      <a:camera prst="orthographicFront"/>
      <a:lightRig rig="threePt" dir="t"/>
    </dgm:scene3d>
    <dgm:sp3d/>
    <dgm:style>
      <a:lnRef idx="1">
        <a:srgbClr val="000000"/>
      </a:lnRef>
      <a:fillRef idx="0">
        <a:srgbClr val="000000"/>
      </a:fillRef>
      <a:effectRef idx="0">
        <a:srgbClr val="000000"/>
      </a:effectRef>
      <a:fontRef idx="minor"/>
    </dgm:style>
  </dgm:styleLbl>
  <dgm:styleLbl name="sibTrans2D1">
    <dgm:scene3d>
      <a:camera prst="orthographicFront"/>
      <a:lightRig rig="threePt" dir="t"/>
    </dgm:scene3d>
    <dgm:sp3d/>
    <dgm:style>
      <a:lnRef idx="0">
        <a:srgbClr val="000000"/>
      </a:lnRef>
      <a:fillRef idx="1">
        <a:srgbClr val="000000"/>
      </a:fillRef>
      <a:effectRef idx="0">
        <a:srgbClr val="000000"/>
      </a:effectRef>
      <a:fontRef idx="minor">
        <a:schemeClr val="lt1"/>
      </a:fontRef>
    </dgm:style>
  </dgm:styleLbl>
  <dgm:styleLbl name="solidAlignAcc1">
    <dgm:scene3d>
      <a:camera prst="orthographicFront"/>
      <a:lightRig rig="threePt" dir="t"/>
    </dgm:scene3d>
    <dgm:sp3d/>
    <dgm:style>
      <a:lnRef idx="2">
        <a:srgbClr val="000000"/>
      </a:lnRef>
      <a:fillRef idx="1">
        <a:srgbClr val="000000"/>
      </a:fillRef>
      <a:effectRef idx="0">
        <a:srgbClr val="000000"/>
      </a:effectRef>
      <a:fontRef idx="minor"/>
    </dgm:style>
  </dgm:styleLbl>
  <dgm:styleLbl name="solidBgAcc1">
    <dgm:scene3d>
      <a:camera prst="orthographicFront"/>
      <a:lightRig rig="threePt" dir="t"/>
    </dgm:scene3d>
    <dgm:sp3d/>
    <dgm:style>
      <a:lnRef idx="2">
        <a:srgbClr val="000000"/>
      </a:lnRef>
      <a:fillRef idx="1">
        <a:srgbClr val="000000"/>
      </a:fillRef>
      <a:effectRef idx="0">
        <a:srgbClr val="000000"/>
      </a:effectRef>
      <a:fontRef idx="minor"/>
    </dgm:style>
  </dgm:styleLbl>
  <dgm:styleLbl name="solidFgAcc1">
    <dgm:scene3d>
      <a:camera prst="orthographicFront"/>
      <a:lightRig rig="threePt" dir="t"/>
    </dgm:scene3d>
    <dgm:sp3d/>
    <dgm:style>
      <a:lnRef idx="2">
        <a:srgbClr val="000000"/>
      </a:lnRef>
      <a:fillRef idx="1">
        <a:srgbClr val="000000"/>
      </a:fillRef>
      <a:effectRef idx="0">
        <a:srgbClr val="000000"/>
      </a:effectRef>
      <a:fontRef idx="minor"/>
    </dgm:style>
  </dgm:styleLbl>
  <dgm:styleLbl name="trAlignAcc1">
    <dgm:scene3d>
      <a:camera prst="orthographicFront"/>
      <a:lightRig rig="threePt" dir="t"/>
    </dgm:scene3d>
    <dgm:sp3d/>
    <dgm:style>
      <a:lnRef idx="1">
        <a:srgbClr val="000000"/>
      </a:lnRef>
      <a:fillRef idx="1">
        <a:srgbClr val="000000"/>
      </a:fillRef>
      <a:effectRef idx="0">
        <a:srgbClr val="000000"/>
      </a:effectRef>
      <a:fontRef idx="minor"/>
    </dgm:style>
  </dgm:styleLbl>
  <dgm:styleLbl name="trBgShp">
    <dgm:scene3d>
      <a:camera prst="orthographicFront"/>
      <a:lightRig rig="threePt" dir="t"/>
    </dgm:scene3d>
    <dgm:sp3d/>
    <dgm:style>
      <a:lnRef idx="0">
        <a:srgbClr val="000000"/>
      </a:lnRef>
      <a:fillRef idx="1">
        <a:srgbClr val="000000"/>
      </a:fillRef>
      <a:effectRef idx="0">
        <a:srgbClr val="000000"/>
      </a:effectRef>
      <a:fontRef idx="minor"/>
    </dgm:style>
  </dgm:styleLbl>
  <dgm:styleLbl name="vennNode1">
    <dgm:scene3d>
      <a:camera prst="orthographicFront"/>
      <a:lightRig rig="threePt" dir="t"/>
    </dgm:scene3d>
    <dgm:sp3d/>
    <dgm:style>
      <a:lnRef idx="2">
        <a:srgbClr val="000000"/>
      </a:lnRef>
      <a:fillRef idx="1">
        <a:srgbClr val="000000"/>
      </a:fillRef>
      <a:effectRef idx="0">
        <a:srgbClr val="000000"/>
      </a:effectRef>
      <a:fontRef idx="minor">
        <a:schemeClr val="tx1"/>
      </a:fontRef>
    </dgm:style>
  </dgm:styleLbl>
</dgm:styleDef>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name="">
    <p:bg>
      <p:bgRef idx="1001">
        <a:schemeClr val="bg1"/>
      </p:bgRef>
    </p:bg>
    <p:spTree>
      <p:nvGrpSpPr>
        <p:cNvPr id="1" name=""/>
        <p:cNvGrpSpPr/>
        <p:nvPr/>
      </p:nvGrpSpPr>
      <p:grpSpPr bwMode="auto">
        <a:xfrm>
          <a:off x="0" y="0"/>
          <a:ext cx="0" cy="0"/>
          <a:chOff x="0" y="0"/>
          <a:chExt cx="0" cy="0"/>
        </a:xfrm>
      </p:grpSpPr>
      <p:sp>
        <p:nvSpPr>
          <p:cNvPr id="2" name="Header Placeholder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61F85F30-A497-F84E-BC49-B57AB2B760AA}" type="datetimeFigureOut">
              <a:rPr lang="en-US"/>
              <a:t>1/30/2025</a:t>
            </a:fld>
            <a:endParaRPr lang="en-US"/>
          </a:p>
        </p:txBody>
      </p:sp>
      <p:sp>
        <p:nvSpPr>
          <p:cNvPr id="4" name="Slide Image Placeholder 3"/>
          <p:cNvSpPr>
            <a:spLocks noChangeAspect="1" noGrp="1" noRo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en-US"/>
          </a:p>
        </p:txBody>
      </p:sp>
      <p:sp>
        <p:nvSpPr>
          <p:cNvPr id="5" name="Notes Placeholde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Footer Placehold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8D7D3E5B-4BED-B24C-9674-6B6454D04561}" type="slidenum">
              <a:rPr lang="en-US"/>
              <a:t>‹#›</a:t>
            </a:fld>
            <a:endParaRPr lang="en-US"/>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88D9BB9-E0F4-63DA-17DE-0611BF227245}" type="slidenum">
              <a:rPr/>
              <a:t/>
            </a:fld>
            <a:endParaRPr/>
          </a:p>
        </p:txBody>
      </p:sp>
    </p:spTree>
  </p:cSld>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lang="en-US"/>
          </a:p>
        </p:txBody>
      </p:sp>
      <p:sp>
        <p:nvSpPr>
          <p:cNvPr id="4" name="Slide Number Placeholder 3"/>
          <p:cNvSpPr>
            <a:spLocks noGrp="1"/>
          </p:cNvSpPr>
          <p:nvPr>
            <p:ph type="sldNum" sz="quarter" idx="5"/>
          </p:nvPr>
        </p:nvSpPr>
        <p:spPr bwMode="auto"/>
        <p:txBody>
          <a:bodyPr/>
          <a:lstStyle/>
          <a:p>
            <a:pPr>
              <a:defRPr/>
            </a:pPr>
            <a:fld id="{8D7D3E5B-4BED-B24C-9674-6B6454D04561}" type="slidenum">
              <a:rPr lang="en-US"/>
              <a:t>10</a:t>
            </a:fld>
            <a:endParaRPr lang="en-US"/>
          </a:p>
        </p:txBody>
      </p:sp>
    </p:spTree>
  </p:cSld>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AEBE4F0-7892-76E4-CA7A-F7BB1626ED96}" type="slidenum">
              <a:rPr/>
              <a:t/>
            </a:fld>
            <a:endParaRPr/>
          </a:p>
        </p:txBody>
      </p:sp>
    </p:spTree>
  </p:cSld>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lang="en-US"/>
          </a:p>
        </p:txBody>
      </p:sp>
      <p:sp>
        <p:nvSpPr>
          <p:cNvPr id="4" name="Slide Number Placeholder 3"/>
          <p:cNvSpPr>
            <a:spLocks noGrp="1"/>
          </p:cNvSpPr>
          <p:nvPr>
            <p:ph type="sldNum" sz="quarter" idx="5"/>
          </p:nvPr>
        </p:nvSpPr>
        <p:spPr bwMode="auto"/>
        <p:txBody>
          <a:bodyPr/>
          <a:lstStyle/>
          <a:p>
            <a:pPr>
              <a:defRPr/>
            </a:pPr>
            <a:fld id="{8D7D3E5B-4BED-B24C-9674-6B6454D04561}" type="slidenum">
              <a:rPr lang="en-US"/>
              <a:t>13</a:t>
            </a:fld>
            <a:endParaRPr lang="en-US"/>
          </a:p>
        </p:txBody>
      </p:sp>
    </p:spTree>
  </p:cSld>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lang="en-US"/>
          </a:p>
        </p:txBody>
      </p:sp>
      <p:sp>
        <p:nvSpPr>
          <p:cNvPr id="4" name="Slide Number Placeholder 3"/>
          <p:cNvSpPr>
            <a:spLocks noGrp="1"/>
          </p:cNvSpPr>
          <p:nvPr>
            <p:ph type="sldNum" sz="quarter" idx="5"/>
          </p:nvPr>
        </p:nvSpPr>
        <p:spPr bwMode="auto"/>
        <p:txBody>
          <a:bodyPr/>
          <a:lstStyle/>
          <a:p>
            <a:pPr>
              <a:defRPr/>
            </a:pPr>
            <a:fld id="{8D7D3E5B-4BED-B24C-9674-6B6454D04561}" type="slidenum">
              <a:rPr lang="en-US"/>
              <a:t>14</a:t>
            </a:fld>
            <a:endParaRPr lang="en-US"/>
          </a:p>
        </p:txBody>
      </p:sp>
    </p:spTree>
  </p:cSld>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4570F61-55D3-F7C2-8EB0-4400955CE825}" type="slidenum">
              <a:rPr/>
              <a:t/>
            </a:fld>
            <a:endParaRPr/>
          </a:p>
        </p:txBody>
      </p:sp>
    </p:spTree>
  </p:cSld>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lang="en-US"/>
          </a:p>
        </p:txBody>
      </p:sp>
      <p:sp>
        <p:nvSpPr>
          <p:cNvPr id="4" name="Slide Number Placeholder 3"/>
          <p:cNvSpPr>
            <a:spLocks noGrp="1"/>
          </p:cNvSpPr>
          <p:nvPr>
            <p:ph type="sldNum" sz="quarter" idx="5"/>
          </p:nvPr>
        </p:nvSpPr>
        <p:spPr bwMode="auto"/>
        <p:txBody>
          <a:bodyPr/>
          <a:lstStyle/>
          <a:p>
            <a:pPr>
              <a:defRPr/>
            </a:pPr>
            <a:fld id="{8D7D3E5B-4BED-B24C-9674-6B6454D04561}" type="slidenum">
              <a:rPr lang="en-US"/>
              <a:t>3</a:t>
            </a:fld>
            <a:endParaRPr lang="en-US"/>
          </a:p>
        </p:txBody>
      </p:sp>
    </p:spTree>
  </p:cSld>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8FA91DE-BB18-F347-5802-2E06F0FFFC0D}" type="slidenum">
              <a:rPr/>
              <a:t/>
            </a:fld>
            <a:endParaRPr/>
          </a:p>
        </p:txBody>
      </p:sp>
    </p:spTree>
  </p:cSld>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3D3B287-AB2C-0EDC-0EB6-2A1F47DB8992}" type="slidenum">
              <a:rPr/>
              <a:t/>
            </a:fld>
            <a:endParaRPr/>
          </a:p>
        </p:txBody>
      </p:sp>
    </p:spTree>
  </p:cSld>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F454C0F-36F5-513A-406F-A65E7EC5CA22}" type="slidenum">
              <a:rPr/>
              <a:t/>
            </a:fld>
            <a:endParaRPr/>
          </a:p>
        </p:txBody>
      </p:sp>
    </p:spTree>
  </p:cSld>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C68CA49-4C44-0322-16F3-49293717106E}" type="slidenum">
              <a:rPr/>
              <a:t/>
            </a:fld>
            <a:endParaRPr/>
          </a:p>
        </p:txBody>
      </p:sp>
    </p:spTree>
  </p:cSld>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B931A12-32BA-B08E-C3E8-5FE887398249}" type="slidenum">
              <a:rPr/>
              <a:t/>
            </a:fld>
            <a:endParaRPr/>
          </a:p>
        </p:txBody>
      </p:sp>
    </p:spTree>
  </p:cSld>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AD113BA-FD2E-7F30-A00F-301D43C35CD6}" type="slidenum">
              <a:rPr/>
              <a:t/>
            </a:fld>
            <a:endParaRPr/>
          </a:p>
        </p:txBody>
      </p:sp>
    </p:spTree>
  </p:cSld>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0" userDrawn="1">
  <p:cSld name="Title Slide">
    <p:spTree>
      <p:nvGrpSpPr>
        <p:cNvPr id="1" name=""/>
        <p:cNvGrpSpPr/>
        <p:nvPr/>
      </p:nvGrpSpPr>
      <p:grpSpPr bwMode="auto">
        <a:xfrm>
          <a:off x="0" y="0"/>
          <a:ext cx="0" cy="0"/>
          <a:chOff x="0" y="0"/>
          <a:chExt cx="0" cy="0"/>
        </a:xfrm>
      </p:grpSpPr>
      <p:sp>
        <p:nvSpPr>
          <p:cNvPr id="16" name="Freeform 15"/>
          <p:cNvSpPr/>
          <p:nvPr userDrawn="1"/>
        </p:nvSpPr>
        <p:spPr bwMode="auto">
          <a:xfrm>
            <a:off x="3127386" y="1976768"/>
            <a:ext cx="6929120" cy="4877511"/>
          </a:xfrm>
          <a:custGeom>
            <a:avLst/>
            <a:gdLst>
              <a:gd name="connsiteX0" fmla="*/ 3464560 w 6929120"/>
              <a:gd name="connsiteY0" fmla="*/ 0 h 4877511"/>
              <a:gd name="connsiteX1" fmla="*/ 6929120 w 6929120"/>
              <a:gd name="connsiteY1" fmla="*/ 3464560 h 4877511"/>
              <a:gd name="connsiteX2" fmla="*/ 6656858 w 6929120"/>
              <a:gd name="connsiteY2" fmla="*/ 4813124 h 4877511"/>
              <a:gd name="connsiteX3" fmla="*/ 6625841 w 6929120"/>
              <a:gd name="connsiteY3" fmla="*/ 4877511 h 4877511"/>
              <a:gd name="connsiteX4" fmla="*/ 303280 w 6929120"/>
              <a:gd name="connsiteY4" fmla="*/ 4877511 h 4877511"/>
              <a:gd name="connsiteX5" fmla="*/ 272263 w 6929120"/>
              <a:gd name="connsiteY5" fmla="*/ 4813124 h 4877511"/>
              <a:gd name="connsiteX6" fmla="*/ 0 w 6929120"/>
              <a:gd name="connsiteY6" fmla="*/ 3464560 h 4877511"/>
              <a:gd name="connsiteX7" fmla="*/ 3464560 w 6929120"/>
              <a:gd name="connsiteY7" fmla="*/ 0 h 487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29120" h="4877511" fill="norm" stroke="1" extrusionOk="0">
                <a:moveTo>
                  <a:pt x="3464560" y="0"/>
                </a:moveTo>
                <a:cubicBezTo>
                  <a:pt x="5377984" y="0"/>
                  <a:pt x="6929120" y="1551136"/>
                  <a:pt x="6929120" y="3464560"/>
                </a:cubicBezTo>
                <a:cubicBezTo>
                  <a:pt x="6929120" y="3942916"/>
                  <a:pt x="6832174" y="4398629"/>
                  <a:pt x="6656858" y="4813124"/>
                </a:cubicBezTo>
                <a:lnTo>
                  <a:pt x="6625841" y="4877511"/>
                </a:lnTo>
                <a:lnTo>
                  <a:pt x="303280" y="4877511"/>
                </a:lnTo>
                <a:lnTo>
                  <a:pt x="272263" y="4813124"/>
                </a:lnTo>
                <a:cubicBezTo>
                  <a:pt x="96946" y="4398629"/>
                  <a:pt x="0" y="3942916"/>
                  <a:pt x="0" y="3464560"/>
                </a:cubicBezTo>
                <a:cubicBezTo>
                  <a:pt x="0" y="1551136"/>
                  <a:pt x="1551136" y="0"/>
                  <a:pt x="346456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schemeClr val="accent1"/>
              </a:solidFill>
            </a:endParaRPr>
          </a:p>
        </p:txBody>
      </p:sp>
      <p:pic>
        <p:nvPicPr>
          <p:cNvPr id="10" name="Picture 9" descr="Gap between two buildings against the blue sky"/>
          <p:cNvPicPr>
            <a:picLocks noChangeAspect="1"/>
          </p:cNvPicPr>
          <p:nvPr userDrawn="1"/>
        </p:nvPicPr>
        <p:blipFill>
          <a:blip r:embed="rId2"/>
          <a:srcRect l="0" t="2550" r="0" b="8385"/>
          <a:stretch/>
        </p:blipFill>
        <p:spPr bwMode="auto">
          <a:xfrm>
            <a:off x="760411" y="0"/>
            <a:ext cx="11431589" cy="6858000"/>
          </a:xfrm>
          <a:prstGeom prst="rect">
            <a:avLst/>
          </a:prstGeom>
        </p:spPr>
      </p:pic>
      <p:sp>
        <p:nvSpPr>
          <p:cNvPr id="3" name="Subtitle 2"/>
          <p:cNvSpPr>
            <a:spLocks noGrp="1"/>
          </p:cNvSpPr>
          <p:nvPr>
            <p:ph type="subTitle" idx="1" hasCustomPrompt="1"/>
          </p:nvPr>
        </p:nvSpPr>
        <p:spPr bwMode="auto">
          <a:xfrm>
            <a:off x="816768" y="633753"/>
            <a:ext cx="7414940" cy="578325"/>
          </a:xfrm>
        </p:spPr>
        <p:txBody>
          <a:bodyPr lIns="0" tIns="0" rIns="0" bIns="0">
            <a:noAutofit/>
          </a:bodyPr>
          <a:lstStyle>
            <a:lvl1pPr marL="0" indent="0" algn="l">
              <a:buNone/>
              <a:defRPr sz="2400" cap="all" spc="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US"/>
              <a:t>CLICK TO EDIT MASTER SUBTITLE STYLE</a:t>
            </a:r>
            <a:endParaRPr/>
          </a:p>
        </p:txBody>
      </p:sp>
      <p:sp>
        <p:nvSpPr>
          <p:cNvPr id="2" name="Title 1"/>
          <p:cNvSpPr>
            <a:spLocks noGrp="1"/>
          </p:cNvSpPr>
          <p:nvPr>
            <p:ph type="ctrTitle" hasCustomPrompt="1"/>
          </p:nvPr>
        </p:nvSpPr>
        <p:spPr bwMode="auto">
          <a:xfrm>
            <a:off x="816768" y="1313284"/>
            <a:ext cx="6226593" cy="3427502"/>
          </a:xfrm>
        </p:spPr>
        <p:txBody>
          <a:bodyPr lIns="0" tIns="0" rIns="0" bIns="0" anchor="t">
            <a:noAutofit/>
          </a:bodyPr>
          <a:lstStyle>
            <a:lvl1pPr algn="l">
              <a:defRPr sz="4500" cap="all"/>
            </a:lvl1pPr>
          </a:lstStyle>
          <a:p>
            <a:pPr>
              <a:defRPr/>
            </a:pPr>
            <a:r>
              <a:rPr lang="en-US"/>
              <a:t>CLICK TO EDIT MASTER TITLE STYLE</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Blank">
    <p:spTree>
      <p:nvGrpSpPr>
        <p:cNvPr id="1" name=""/>
        <p:cNvGrpSpPr/>
        <p:nvPr/>
      </p:nvGrpSpPr>
      <p:grpSpPr bwMode="auto">
        <a:xfrm>
          <a:off x="0" y="0"/>
          <a:ext cx="0" cy="0"/>
          <a:chOff x="0" y="0"/>
          <a:chExt cx="0" cy="0"/>
        </a:xfrm>
      </p:grpSpPr>
      <p:sp>
        <p:nvSpPr>
          <p:cNvPr id="31" name="Title 1"/>
          <p:cNvSpPr>
            <a:spLocks noGrp="1"/>
          </p:cNvSpPr>
          <p:nvPr>
            <p:ph type="title" hasCustomPrompt="1"/>
          </p:nvPr>
        </p:nvSpPr>
        <p:spPr bwMode="auto">
          <a:xfrm>
            <a:off x="850168" y="876301"/>
            <a:ext cx="10122632" cy="652054"/>
          </a:xfrm>
        </p:spPr>
        <p:txBody>
          <a:bodyPr anchor="ctr">
            <a:noAutofit/>
          </a:bodyPr>
          <a:lstStyle>
            <a:lvl1pPr algn="ctr">
              <a:defRPr sz="3600"/>
            </a:lvl1pPr>
          </a:lstStyle>
          <a:p>
            <a:pPr>
              <a:defRPr/>
            </a:pPr>
            <a:r>
              <a:rPr lang="en-US"/>
              <a:t>CLICK TO EDIT MASTER TITLE</a:t>
            </a:r>
            <a:endParaRPr/>
          </a:p>
        </p:txBody>
      </p:sp>
      <p:sp>
        <p:nvSpPr>
          <p:cNvPr id="8" name="Picture Placeholder 23"/>
          <p:cNvSpPr>
            <a:spLocks noGrp="1"/>
          </p:cNvSpPr>
          <p:nvPr>
            <p:ph type="pic" sz="quarter" idx="13"/>
          </p:nvPr>
        </p:nvSpPr>
        <p:spPr bwMode="auto">
          <a:xfrm>
            <a:off x="1090665" y="1650517"/>
            <a:ext cx="2000530" cy="1612167"/>
          </a:xfrm>
          <a:prstGeom prst="rect">
            <a:avLst/>
          </a:prstGeom>
          <a:solidFill>
            <a:schemeClr val="accent1">
              <a:lumMod val="20000"/>
              <a:lumOff val="80000"/>
            </a:schemeClr>
          </a:solidFill>
        </p:spPr>
        <p:txBody>
          <a:bodyPr anchor="ctr">
            <a:noAutofit/>
          </a:bodyPr>
          <a:lstStyle>
            <a:lvl1pPr marL="0" indent="0" algn="ctr">
              <a:buNone/>
              <a:defRPr sz="1400">
                <a:solidFill>
                  <a:schemeClr val="tx1"/>
                </a:solidFill>
                <a:latin typeface="+mn-lt"/>
              </a:defRPr>
            </a:lvl1pPr>
          </a:lstStyle>
          <a:p>
            <a:pPr>
              <a:defRPr/>
            </a:pPr>
            <a:endParaRPr lang="en-US"/>
          </a:p>
        </p:txBody>
      </p:sp>
      <p:sp>
        <p:nvSpPr>
          <p:cNvPr id="34" name="Text Placeholder 33"/>
          <p:cNvSpPr>
            <a:spLocks noGrp="1"/>
          </p:cNvSpPr>
          <p:nvPr>
            <p:ph type="body" sz="quarter" idx="37" hasCustomPrompt="1"/>
          </p:nvPr>
        </p:nvSpPr>
        <p:spPr bwMode="auto">
          <a:xfrm>
            <a:off x="1088136"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fill="norm" stroke="1" extrusionOk="0">
                <a:moveTo>
                  <a:pt x="0" y="0"/>
                </a:moveTo>
                <a:lnTo>
                  <a:pt x="2226360" y="0"/>
                </a:lnTo>
                <a:lnTo>
                  <a:pt x="2226360" y="1530417"/>
                </a:lnTo>
                <a:lnTo>
                  <a:pt x="0" y="1530417"/>
                </a:lnTo>
                <a:close/>
              </a:path>
            </a:pathLst>
          </a:custGeom>
          <a:solidFill>
            <a:schemeClr val="accent1">
              <a:alpha val="85000"/>
            </a:schemeClr>
          </a:solidFill>
        </p:spPr>
        <p:txBody>
          <a:bodyPr wrap="square" lIns="91440" tIns="219456" rIns="0" bIns="0">
            <a:noAutofit/>
          </a:bodyPr>
          <a:lstStyle>
            <a:lvl1pPr marL="0" indent="0" algn="l">
              <a:lnSpc>
                <a:spcPct val="100000"/>
              </a:lnSpc>
              <a:spcBef>
                <a:spcPts val="0"/>
              </a:spcBef>
              <a:buNone/>
              <a:defRPr sz="1400" b="1" i="0" spc="20">
                <a:solidFill>
                  <a:schemeClr val="bg1"/>
                </a:solidFill>
                <a:latin typeface="+mn-lt"/>
              </a:defRPr>
            </a:lvl1pPr>
          </a:lstStyle>
          <a:p>
            <a:pPr lvl="0">
              <a:defRPr/>
            </a:pPr>
            <a:r>
              <a:rPr lang="en-US"/>
              <a:t>Name</a:t>
            </a:r>
            <a:endParaRPr/>
          </a:p>
        </p:txBody>
      </p:sp>
      <p:sp>
        <p:nvSpPr>
          <p:cNvPr id="30" name="Text Placeholder 28"/>
          <p:cNvSpPr>
            <a:spLocks noGrp="1"/>
          </p:cNvSpPr>
          <p:nvPr>
            <p:ph type="body" sz="quarter" idx="22" hasCustomPrompt="1"/>
          </p:nvPr>
        </p:nvSpPr>
        <p:spPr bwMode="auto">
          <a:xfrm>
            <a:off x="1185312" y="3587657"/>
            <a:ext cx="1833441" cy="217186"/>
          </a:xfrm>
        </p:spPr>
        <p:txBody>
          <a:bodyPr vert="horz" lIns="0" tIns="0" rIns="0" bIns="0" rtlCol="0" anchor="b">
            <a:noAutofit/>
          </a:bodyPr>
          <a:lstStyle>
            <a:lvl1pPr>
              <a:defRPr lang="en-US" sz="1200" spc="20">
                <a:solidFill>
                  <a:schemeClr val="bg1"/>
                </a:solidFill>
                <a:latin typeface="+mn-lt"/>
              </a:defRPr>
            </a:lvl1pPr>
          </a:lstStyle>
          <a:p>
            <a:pPr marL="0" lvl="0" indent="0">
              <a:lnSpc>
                <a:spcPct val="100000"/>
              </a:lnSpc>
              <a:spcBef>
                <a:spcPts val="0"/>
              </a:spcBef>
              <a:buNone/>
              <a:defRPr/>
            </a:pPr>
            <a:r>
              <a:rPr lang="en-US"/>
              <a:t>Title</a:t>
            </a:r>
            <a:endParaRPr/>
          </a:p>
        </p:txBody>
      </p:sp>
      <p:sp>
        <p:nvSpPr>
          <p:cNvPr id="18" name="Picture Placeholder 23"/>
          <p:cNvSpPr>
            <a:spLocks noGrp="1"/>
          </p:cNvSpPr>
          <p:nvPr>
            <p:ph type="pic" sz="quarter" idx="15"/>
          </p:nvPr>
        </p:nvSpPr>
        <p:spPr bwMode="auto">
          <a:xfrm>
            <a:off x="3638242" y="1656748"/>
            <a:ext cx="2000530" cy="1612167"/>
          </a:xfrm>
          <a:prstGeom prst="rect">
            <a:avLst/>
          </a:prstGeom>
          <a:solidFill>
            <a:schemeClr val="accent1">
              <a:lumMod val="20000"/>
              <a:lumOff val="80000"/>
            </a:schemeClr>
          </a:solidFill>
        </p:spPr>
        <p:txBody>
          <a:bodyPr anchor="ctr">
            <a:noAutofit/>
          </a:bodyPr>
          <a:lstStyle>
            <a:lvl1pPr marL="0" indent="0" algn="ctr">
              <a:buNone/>
              <a:defRPr sz="1400">
                <a:solidFill>
                  <a:schemeClr val="tx1"/>
                </a:solidFill>
                <a:latin typeface="+mn-lt"/>
              </a:defRPr>
            </a:lvl1pPr>
          </a:lstStyle>
          <a:p>
            <a:pPr>
              <a:defRPr/>
            </a:pPr>
            <a:endParaRPr lang="en-US"/>
          </a:p>
        </p:txBody>
      </p:sp>
      <p:sp>
        <p:nvSpPr>
          <p:cNvPr id="40" name="Text Placeholder 39"/>
          <p:cNvSpPr>
            <a:spLocks noGrp="1"/>
          </p:cNvSpPr>
          <p:nvPr>
            <p:ph type="body" sz="quarter" idx="38" hasCustomPrompt="1"/>
          </p:nvPr>
        </p:nvSpPr>
        <p:spPr bwMode="auto">
          <a:xfrm>
            <a:off x="3636236"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fill="norm" stroke="1" extrusionOk="0">
                <a:moveTo>
                  <a:pt x="0" y="0"/>
                </a:moveTo>
                <a:lnTo>
                  <a:pt x="2226360" y="0"/>
                </a:lnTo>
                <a:lnTo>
                  <a:pt x="2226360" y="1530417"/>
                </a:lnTo>
                <a:lnTo>
                  <a:pt x="0" y="1530417"/>
                </a:lnTo>
                <a:close/>
              </a:path>
            </a:pathLst>
          </a:custGeom>
          <a:solidFill>
            <a:schemeClr val="accent1">
              <a:alpha val="85000"/>
            </a:schemeClr>
          </a:solidFill>
        </p:spPr>
        <p:txBody>
          <a:bodyPr wrap="square" lIns="91440" tIns="219456" rIns="0" bIns="0">
            <a:noAutofit/>
          </a:bodyPr>
          <a:lstStyle>
            <a:lvl1pPr marL="0" indent="0" algn="l">
              <a:lnSpc>
                <a:spcPct val="100000"/>
              </a:lnSpc>
              <a:spcBef>
                <a:spcPts val="0"/>
              </a:spcBef>
              <a:buNone/>
              <a:defRPr sz="1400" b="1" i="0" spc="20">
                <a:solidFill>
                  <a:schemeClr val="bg1"/>
                </a:solidFill>
                <a:latin typeface="+mn-lt"/>
              </a:defRPr>
            </a:lvl1pPr>
          </a:lstStyle>
          <a:p>
            <a:pPr lvl="0">
              <a:defRPr/>
            </a:pPr>
            <a:r>
              <a:rPr lang="en-US"/>
              <a:t>Name</a:t>
            </a:r>
            <a:endParaRPr/>
          </a:p>
        </p:txBody>
      </p:sp>
      <p:sp>
        <p:nvSpPr>
          <p:cNvPr id="36" name="Text Placeholder 28"/>
          <p:cNvSpPr>
            <a:spLocks noGrp="1"/>
          </p:cNvSpPr>
          <p:nvPr>
            <p:ph type="body" sz="quarter" idx="26" hasCustomPrompt="1"/>
          </p:nvPr>
        </p:nvSpPr>
        <p:spPr bwMode="auto">
          <a:xfrm>
            <a:off x="3734201" y="3589774"/>
            <a:ext cx="1833441" cy="217186"/>
          </a:xfrm>
        </p:spPr>
        <p:txBody>
          <a:bodyPr vert="horz" lIns="0" tIns="0" rIns="0" bIns="0" rtlCol="0" anchor="b">
            <a:noAutofit/>
          </a:bodyPr>
          <a:lstStyle>
            <a:lvl1pPr>
              <a:defRPr lang="en-US" sz="1200" spc="20">
                <a:solidFill>
                  <a:schemeClr val="bg1"/>
                </a:solidFill>
                <a:latin typeface="+mn-lt"/>
              </a:defRPr>
            </a:lvl1pPr>
          </a:lstStyle>
          <a:p>
            <a:pPr marL="0" lvl="0" indent="0">
              <a:lnSpc>
                <a:spcPct val="100000"/>
              </a:lnSpc>
              <a:spcBef>
                <a:spcPts val="0"/>
              </a:spcBef>
              <a:buNone/>
              <a:defRPr/>
            </a:pPr>
            <a:r>
              <a:rPr lang="en-US"/>
              <a:t>Title</a:t>
            </a:r>
            <a:endParaRPr/>
          </a:p>
        </p:txBody>
      </p:sp>
      <p:sp>
        <p:nvSpPr>
          <p:cNvPr id="19" name="Picture Placeholder 23"/>
          <p:cNvSpPr>
            <a:spLocks noGrp="1"/>
          </p:cNvSpPr>
          <p:nvPr>
            <p:ph type="pic" sz="quarter" idx="16"/>
          </p:nvPr>
        </p:nvSpPr>
        <p:spPr bwMode="auto">
          <a:xfrm>
            <a:off x="6185819" y="1662979"/>
            <a:ext cx="2000530" cy="1612167"/>
          </a:xfrm>
          <a:prstGeom prst="rect">
            <a:avLst/>
          </a:prstGeom>
          <a:solidFill>
            <a:schemeClr val="accent1">
              <a:lumMod val="20000"/>
              <a:lumOff val="80000"/>
            </a:schemeClr>
          </a:solidFill>
        </p:spPr>
        <p:txBody>
          <a:bodyPr anchor="ctr">
            <a:noAutofit/>
          </a:bodyPr>
          <a:lstStyle>
            <a:lvl1pPr marL="0" indent="0" algn="ctr">
              <a:buNone/>
              <a:defRPr sz="1400">
                <a:solidFill>
                  <a:schemeClr val="tx1"/>
                </a:solidFill>
                <a:latin typeface="+mn-lt"/>
              </a:defRPr>
            </a:lvl1pPr>
          </a:lstStyle>
          <a:p>
            <a:pPr>
              <a:defRPr/>
            </a:pPr>
            <a:endParaRPr lang="en-US"/>
          </a:p>
        </p:txBody>
      </p:sp>
      <p:sp>
        <p:nvSpPr>
          <p:cNvPr id="43" name="Text Placeholder 42"/>
          <p:cNvSpPr>
            <a:spLocks noGrp="1"/>
          </p:cNvSpPr>
          <p:nvPr>
            <p:ph type="body" sz="quarter" idx="39" hasCustomPrompt="1"/>
          </p:nvPr>
        </p:nvSpPr>
        <p:spPr bwMode="auto">
          <a:xfrm>
            <a:off x="6183813"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fill="norm" stroke="1" extrusionOk="0">
                <a:moveTo>
                  <a:pt x="0" y="0"/>
                </a:moveTo>
                <a:lnTo>
                  <a:pt x="2226360" y="0"/>
                </a:lnTo>
                <a:lnTo>
                  <a:pt x="2226360" y="1530417"/>
                </a:lnTo>
                <a:lnTo>
                  <a:pt x="0" y="1530417"/>
                </a:lnTo>
                <a:close/>
              </a:path>
            </a:pathLst>
          </a:custGeom>
          <a:solidFill>
            <a:schemeClr val="accent1">
              <a:alpha val="85000"/>
            </a:schemeClr>
          </a:solidFill>
        </p:spPr>
        <p:txBody>
          <a:bodyPr wrap="square" lIns="91440" tIns="219456" rIns="0" bIns="0">
            <a:noAutofit/>
          </a:bodyPr>
          <a:lstStyle>
            <a:lvl1pPr marL="0" indent="0" algn="l">
              <a:lnSpc>
                <a:spcPct val="100000"/>
              </a:lnSpc>
              <a:spcBef>
                <a:spcPts val="0"/>
              </a:spcBef>
              <a:buNone/>
              <a:defRPr sz="1400" b="1" i="0" spc="20">
                <a:solidFill>
                  <a:schemeClr val="bg1"/>
                </a:solidFill>
                <a:latin typeface="+mn-lt"/>
              </a:defRPr>
            </a:lvl1pPr>
          </a:lstStyle>
          <a:p>
            <a:pPr lvl="0">
              <a:defRPr/>
            </a:pPr>
            <a:r>
              <a:rPr lang="en-US"/>
              <a:t>Name</a:t>
            </a:r>
            <a:endParaRPr/>
          </a:p>
        </p:txBody>
      </p:sp>
      <p:sp>
        <p:nvSpPr>
          <p:cNvPr id="39" name="Text Placeholder 28"/>
          <p:cNvSpPr>
            <a:spLocks noGrp="1"/>
          </p:cNvSpPr>
          <p:nvPr>
            <p:ph type="body" sz="quarter" idx="28" hasCustomPrompt="1"/>
          </p:nvPr>
        </p:nvSpPr>
        <p:spPr bwMode="auto">
          <a:xfrm>
            <a:off x="6283090" y="3594007"/>
            <a:ext cx="1833441" cy="217186"/>
          </a:xfrm>
        </p:spPr>
        <p:txBody>
          <a:bodyPr vert="horz" lIns="0" tIns="0" rIns="0" bIns="0" rtlCol="0" anchor="b">
            <a:noAutofit/>
          </a:bodyPr>
          <a:lstStyle>
            <a:lvl1pPr>
              <a:defRPr lang="en-US" sz="1200" spc="20">
                <a:solidFill>
                  <a:schemeClr val="bg1"/>
                </a:solidFill>
                <a:latin typeface="+mn-lt"/>
              </a:defRPr>
            </a:lvl1pPr>
          </a:lstStyle>
          <a:p>
            <a:pPr marL="0" lvl="0" indent="0">
              <a:lnSpc>
                <a:spcPct val="100000"/>
              </a:lnSpc>
              <a:spcBef>
                <a:spcPts val="0"/>
              </a:spcBef>
              <a:buNone/>
              <a:defRPr/>
            </a:pPr>
            <a:r>
              <a:rPr lang="en-US"/>
              <a:t>Title</a:t>
            </a:r>
            <a:endParaRPr/>
          </a:p>
        </p:txBody>
      </p:sp>
      <p:sp>
        <p:nvSpPr>
          <p:cNvPr id="17" name="Picture Placeholder 23"/>
          <p:cNvSpPr>
            <a:spLocks noGrp="1"/>
          </p:cNvSpPr>
          <p:nvPr>
            <p:ph type="pic" sz="quarter" idx="14"/>
          </p:nvPr>
        </p:nvSpPr>
        <p:spPr bwMode="auto">
          <a:xfrm>
            <a:off x="8733396" y="1669209"/>
            <a:ext cx="2000530" cy="1612167"/>
          </a:xfrm>
          <a:prstGeom prst="rect">
            <a:avLst/>
          </a:prstGeom>
          <a:solidFill>
            <a:schemeClr val="accent1">
              <a:lumMod val="20000"/>
              <a:lumOff val="80000"/>
            </a:schemeClr>
          </a:solidFill>
        </p:spPr>
        <p:txBody>
          <a:bodyPr anchor="ctr">
            <a:noAutofit/>
          </a:bodyPr>
          <a:lstStyle>
            <a:lvl1pPr marL="0" indent="0" algn="ctr">
              <a:buNone/>
              <a:defRPr sz="1400">
                <a:solidFill>
                  <a:schemeClr val="tx1"/>
                </a:solidFill>
                <a:latin typeface="+mn-lt"/>
              </a:defRPr>
            </a:lvl1pPr>
          </a:lstStyle>
          <a:p>
            <a:pPr>
              <a:defRPr/>
            </a:pPr>
            <a:endParaRPr lang="en-US"/>
          </a:p>
        </p:txBody>
      </p:sp>
      <p:sp>
        <p:nvSpPr>
          <p:cNvPr id="46" name="Text Placeholder 45"/>
          <p:cNvSpPr>
            <a:spLocks noGrp="1"/>
          </p:cNvSpPr>
          <p:nvPr>
            <p:ph type="body" sz="quarter" idx="40" hasCustomPrompt="1"/>
          </p:nvPr>
        </p:nvSpPr>
        <p:spPr bwMode="auto">
          <a:xfrm>
            <a:off x="8731390"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fill="norm" stroke="1" extrusionOk="0">
                <a:moveTo>
                  <a:pt x="0" y="0"/>
                </a:moveTo>
                <a:lnTo>
                  <a:pt x="2226360" y="0"/>
                </a:lnTo>
                <a:lnTo>
                  <a:pt x="2226360" y="1530417"/>
                </a:lnTo>
                <a:lnTo>
                  <a:pt x="0" y="1530417"/>
                </a:lnTo>
                <a:close/>
              </a:path>
            </a:pathLst>
          </a:custGeom>
          <a:solidFill>
            <a:schemeClr val="accent1">
              <a:alpha val="85000"/>
            </a:schemeClr>
          </a:solidFill>
        </p:spPr>
        <p:txBody>
          <a:bodyPr wrap="square" lIns="91440" tIns="219456" rIns="0" bIns="0">
            <a:noAutofit/>
          </a:bodyPr>
          <a:lstStyle>
            <a:lvl1pPr marL="0" indent="0" algn="l">
              <a:lnSpc>
                <a:spcPct val="100000"/>
              </a:lnSpc>
              <a:spcBef>
                <a:spcPts val="0"/>
              </a:spcBef>
              <a:buNone/>
              <a:defRPr sz="1400" b="1" i="0" spc="20">
                <a:solidFill>
                  <a:schemeClr val="bg1"/>
                </a:solidFill>
                <a:latin typeface="+mn-lt"/>
              </a:defRPr>
            </a:lvl1pPr>
          </a:lstStyle>
          <a:p>
            <a:pPr lvl="0">
              <a:defRPr/>
            </a:pPr>
            <a:r>
              <a:rPr lang="en-US"/>
              <a:t>Name</a:t>
            </a:r>
            <a:endParaRPr/>
          </a:p>
        </p:txBody>
      </p:sp>
      <p:sp>
        <p:nvSpPr>
          <p:cNvPr id="42" name="Text Placeholder 28"/>
          <p:cNvSpPr>
            <a:spLocks noGrp="1"/>
          </p:cNvSpPr>
          <p:nvPr>
            <p:ph type="body" sz="quarter" idx="30" hasCustomPrompt="1"/>
          </p:nvPr>
        </p:nvSpPr>
        <p:spPr bwMode="auto">
          <a:xfrm>
            <a:off x="8831978" y="3591891"/>
            <a:ext cx="1833441" cy="217186"/>
          </a:xfrm>
        </p:spPr>
        <p:txBody>
          <a:bodyPr vert="horz" lIns="0" tIns="0" rIns="0" bIns="0" rtlCol="0" anchor="b">
            <a:noAutofit/>
          </a:bodyPr>
          <a:lstStyle>
            <a:lvl1pPr>
              <a:defRPr lang="en-US" sz="1200" spc="20">
                <a:solidFill>
                  <a:schemeClr val="bg1"/>
                </a:solidFill>
                <a:latin typeface="+mn-lt"/>
              </a:defRPr>
            </a:lvl1pPr>
          </a:lstStyle>
          <a:p>
            <a:pPr marL="0" lvl="0" indent="0">
              <a:lnSpc>
                <a:spcPct val="100000"/>
              </a:lnSpc>
              <a:spcBef>
                <a:spcPts val="0"/>
              </a:spcBef>
              <a:buNone/>
              <a:defRPr/>
            </a:pPr>
            <a:r>
              <a:rPr lang="en-US"/>
              <a:t>Title</a:t>
            </a:r>
            <a:endParaRPr/>
          </a:p>
        </p:txBody>
      </p:sp>
      <p:sp>
        <p:nvSpPr>
          <p:cNvPr id="24" name="Picture Placeholder 23"/>
          <p:cNvSpPr>
            <a:spLocks noGrp="1"/>
          </p:cNvSpPr>
          <p:nvPr>
            <p:ph type="pic" sz="quarter" idx="17"/>
          </p:nvPr>
        </p:nvSpPr>
        <p:spPr bwMode="auto">
          <a:xfrm>
            <a:off x="1090665" y="4221285"/>
            <a:ext cx="2000530" cy="1612167"/>
          </a:xfrm>
          <a:prstGeom prst="rect">
            <a:avLst/>
          </a:prstGeom>
          <a:solidFill>
            <a:schemeClr val="accent1">
              <a:lumMod val="20000"/>
              <a:lumOff val="80000"/>
            </a:schemeClr>
          </a:solidFill>
        </p:spPr>
        <p:txBody>
          <a:bodyPr anchor="ctr">
            <a:noAutofit/>
          </a:bodyPr>
          <a:lstStyle>
            <a:lvl1pPr marL="0" indent="0" algn="ctr">
              <a:buNone/>
              <a:defRPr sz="1400">
                <a:solidFill>
                  <a:schemeClr val="tx1"/>
                </a:solidFill>
                <a:latin typeface="+mn-lt"/>
              </a:defRPr>
            </a:lvl1pPr>
          </a:lstStyle>
          <a:p>
            <a:pPr>
              <a:defRPr/>
            </a:pPr>
            <a:endParaRPr lang="en-US"/>
          </a:p>
        </p:txBody>
      </p:sp>
      <p:sp>
        <p:nvSpPr>
          <p:cNvPr id="49" name="Text Placeholder 48"/>
          <p:cNvSpPr>
            <a:spLocks noGrp="1"/>
          </p:cNvSpPr>
          <p:nvPr>
            <p:ph type="body" sz="quarter" idx="41" hasCustomPrompt="1"/>
          </p:nvPr>
        </p:nvSpPr>
        <p:spPr bwMode="auto">
          <a:xfrm>
            <a:off x="1088136"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fill="norm" stroke="1" extrusionOk="0">
                <a:moveTo>
                  <a:pt x="0" y="0"/>
                </a:moveTo>
                <a:lnTo>
                  <a:pt x="2226360" y="0"/>
                </a:lnTo>
                <a:lnTo>
                  <a:pt x="2226360" y="1530417"/>
                </a:lnTo>
                <a:lnTo>
                  <a:pt x="0" y="1530417"/>
                </a:lnTo>
                <a:close/>
              </a:path>
            </a:pathLst>
          </a:custGeom>
          <a:solidFill>
            <a:schemeClr val="accent1">
              <a:alpha val="85000"/>
            </a:schemeClr>
          </a:solidFill>
        </p:spPr>
        <p:txBody>
          <a:bodyPr wrap="square" lIns="91440" tIns="219456" rIns="0" bIns="0">
            <a:noAutofit/>
          </a:bodyPr>
          <a:lstStyle>
            <a:lvl1pPr marL="0" indent="0" algn="l">
              <a:lnSpc>
                <a:spcPct val="100000"/>
              </a:lnSpc>
              <a:spcBef>
                <a:spcPts val="0"/>
              </a:spcBef>
              <a:buNone/>
              <a:defRPr sz="1400" b="1" i="0" spc="20">
                <a:solidFill>
                  <a:schemeClr val="bg1"/>
                </a:solidFill>
                <a:latin typeface="+mn-lt"/>
              </a:defRPr>
            </a:lvl1pPr>
          </a:lstStyle>
          <a:p>
            <a:pPr lvl="0">
              <a:defRPr/>
            </a:pPr>
            <a:r>
              <a:rPr lang="en-US"/>
              <a:t>Name</a:t>
            </a:r>
            <a:endParaRPr/>
          </a:p>
        </p:txBody>
      </p:sp>
      <p:sp>
        <p:nvSpPr>
          <p:cNvPr id="33" name="Text Placeholder 28"/>
          <p:cNvSpPr>
            <a:spLocks noGrp="1"/>
          </p:cNvSpPr>
          <p:nvPr>
            <p:ph type="body" sz="quarter" idx="24" hasCustomPrompt="1"/>
          </p:nvPr>
        </p:nvSpPr>
        <p:spPr bwMode="auto">
          <a:xfrm>
            <a:off x="1185312" y="6150400"/>
            <a:ext cx="1833441" cy="217186"/>
          </a:xfrm>
        </p:spPr>
        <p:txBody>
          <a:bodyPr vert="horz" lIns="0" tIns="0" rIns="0" bIns="0" rtlCol="0" anchor="b">
            <a:noAutofit/>
          </a:bodyPr>
          <a:lstStyle>
            <a:lvl1pPr>
              <a:defRPr lang="en-US" sz="1200" spc="20">
                <a:solidFill>
                  <a:schemeClr val="bg1"/>
                </a:solidFill>
                <a:latin typeface="+mn-lt"/>
              </a:defRPr>
            </a:lvl1pPr>
          </a:lstStyle>
          <a:p>
            <a:pPr marL="0" lvl="0" indent="0">
              <a:lnSpc>
                <a:spcPct val="100000"/>
              </a:lnSpc>
              <a:spcBef>
                <a:spcPts val="0"/>
              </a:spcBef>
              <a:buNone/>
              <a:defRPr/>
            </a:pPr>
            <a:r>
              <a:rPr lang="en-US"/>
              <a:t>Title</a:t>
            </a:r>
            <a:endParaRPr/>
          </a:p>
        </p:txBody>
      </p:sp>
      <p:sp>
        <p:nvSpPr>
          <p:cNvPr id="26" name="Picture Placeholder 23"/>
          <p:cNvSpPr>
            <a:spLocks noGrp="1"/>
          </p:cNvSpPr>
          <p:nvPr>
            <p:ph type="pic" sz="quarter" idx="19"/>
          </p:nvPr>
        </p:nvSpPr>
        <p:spPr bwMode="auto">
          <a:xfrm>
            <a:off x="3638242" y="4218973"/>
            <a:ext cx="2000530" cy="1612167"/>
          </a:xfrm>
          <a:prstGeom prst="rect">
            <a:avLst/>
          </a:prstGeom>
          <a:solidFill>
            <a:schemeClr val="accent1">
              <a:lumMod val="20000"/>
              <a:lumOff val="80000"/>
            </a:schemeClr>
          </a:solidFill>
        </p:spPr>
        <p:txBody>
          <a:bodyPr anchor="ctr">
            <a:noAutofit/>
          </a:bodyPr>
          <a:lstStyle>
            <a:lvl1pPr marL="0" indent="0" algn="ctr">
              <a:buNone/>
              <a:defRPr sz="1400">
                <a:solidFill>
                  <a:schemeClr val="tx1"/>
                </a:solidFill>
                <a:latin typeface="+mn-lt"/>
              </a:defRPr>
            </a:lvl1pPr>
          </a:lstStyle>
          <a:p>
            <a:pPr>
              <a:defRPr/>
            </a:pPr>
            <a:endParaRPr lang="en-US"/>
          </a:p>
        </p:txBody>
      </p:sp>
      <p:sp>
        <p:nvSpPr>
          <p:cNvPr id="52" name="Text Placeholder 51"/>
          <p:cNvSpPr>
            <a:spLocks noGrp="1"/>
          </p:cNvSpPr>
          <p:nvPr>
            <p:ph type="body" sz="quarter" idx="42" hasCustomPrompt="1"/>
          </p:nvPr>
        </p:nvSpPr>
        <p:spPr bwMode="auto">
          <a:xfrm>
            <a:off x="3636236"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fill="norm" stroke="1" extrusionOk="0">
                <a:moveTo>
                  <a:pt x="0" y="0"/>
                </a:moveTo>
                <a:lnTo>
                  <a:pt x="2226360" y="0"/>
                </a:lnTo>
                <a:lnTo>
                  <a:pt x="2226360" y="1530417"/>
                </a:lnTo>
                <a:lnTo>
                  <a:pt x="0" y="1530417"/>
                </a:lnTo>
                <a:close/>
              </a:path>
            </a:pathLst>
          </a:custGeom>
          <a:solidFill>
            <a:schemeClr val="accent1">
              <a:alpha val="85000"/>
            </a:schemeClr>
          </a:solidFill>
        </p:spPr>
        <p:txBody>
          <a:bodyPr wrap="square" lIns="91440" tIns="219456" rIns="0" bIns="0">
            <a:noAutofit/>
          </a:bodyPr>
          <a:lstStyle>
            <a:lvl1pPr marL="0" indent="0" algn="l">
              <a:lnSpc>
                <a:spcPct val="100000"/>
              </a:lnSpc>
              <a:spcBef>
                <a:spcPts val="0"/>
              </a:spcBef>
              <a:buNone/>
              <a:defRPr sz="1400" b="1" i="0" spc="20">
                <a:solidFill>
                  <a:schemeClr val="bg1"/>
                </a:solidFill>
                <a:latin typeface="+mn-lt"/>
              </a:defRPr>
            </a:lvl1pPr>
          </a:lstStyle>
          <a:p>
            <a:pPr lvl="0">
              <a:defRPr/>
            </a:pPr>
            <a:r>
              <a:rPr lang="en-US"/>
              <a:t>Name</a:t>
            </a:r>
            <a:endParaRPr/>
          </a:p>
        </p:txBody>
      </p:sp>
      <p:sp>
        <p:nvSpPr>
          <p:cNvPr id="45" name="Text Placeholder 28"/>
          <p:cNvSpPr>
            <a:spLocks noGrp="1"/>
          </p:cNvSpPr>
          <p:nvPr>
            <p:ph type="body" sz="quarter" idx="32" hasCustomPrompt="1"/>
          </p:nvPr>
        </p:nvSpPr>
        <p:spPr bwMode="auto">
          <a:xfrm>
            <a:off x="3734201" y="6151618"/>
            <a:ext cx="1833441" cy="217186"/>
          </a:xfrm>
        </p:spPr>
        <p:txBody>
          <a:bodyPr vert="horz" lIns="0" tIns="0" rIns="0" bIns="0" rtlCol="0" anchor="b">
            <a:noAutofit/>
          </a:bodyPr>
          <a:lstStyle>
            <a:lvl1pPr>
              <a:defRPr lang="en-US" sz="1200" spc="20">
                <a:solidFill>
                  <a:schemeClr val="bg1"/>
                </a:solidFill>
                <a:latin typeface="+mn-lt"/>
              </a:defRPr>
            </a:lvl1pPr>
          </a:lstStyle>
          <a:p>
            <a:pPr marL="0" lvl="0" indent="0">
              <a:lnSpc>
                <a:spcPct val="100000"/>
              </a:lnSpc>
              <a:spcBef>
                <a:spcPts val="0"/>
              </a:spcBef>
              <a:buNone/>
              <a:defRPr/>
            </a:pPr>
            <a:r>
              <a:rPr lang="en-US"/>
              <a:t>Title</a:t>
            </a:r>
            <a:endParaRPr/>
          </a:p>
        </p:txBody>
      </p:sp>
      <p:sp>
        <p:nvSpPr>
          <p:cNvPr id="27" name="Picture Placeholder 23"/>
          <p:cNvSpPr>
            <a:spLocks noGrp="1"/>
          </p:cNvSpPr>
          <p:nvPr>
            <p:ph type="pic" sz="quarter" idx="20"/>
          </p:nvPr>
        </p:nvSpPr>
        <p:spPr bwMode="auto">
          <a:xfrm>
            <a:off x="6185819" y="4220129"/>
            <a:ext cx="2000530" cy="1612167"/>
          </a:xfrm>
          <a:prstGeom prst="rect">
            <a:avLst/>
          </a:prstGeom>
          <a:solidFill>
            <a:schemeClr val="accent1">
              <a:lumMod val="20000"/>
              <a:lumOff val="80000"/>
            </a:schemeClr>
          </a:solidFill>
        </p:spPr>
        <p:txBody>
          <a:bodyPr anchor="ctr">
            <a:noAutofit/>
          </a:bodyPr>
          <a:lstStyle>
            <a:lvl1pPr marL="0" indent="0" algn="ctr">
              <a:buNone/>
              <a:defRPr sz="1400">
                <a:solidFill>
                  <a:schemeClr val="tx1"/>
                </a:solidFill>
                <a:latin typeface="+mn-lt"/>
              </a:defRPr>
            </a:lvl1pPr>
          </a:lstStyle>
          <a:p>
            <a:pPr>
              <a:defRPr/>
            </a:pPr>
            <a:endParaRPr lang="en-US"/>
          </a:p>
        </p:txBody>
      </p:sp>
      <p:sp>
        <p:nvSpPr>
          <p:cNvPr id="53" name="Text Placeholder 52"/>
          <p:cNvSpPr>
            <a:spLocks noGrp="1"/>
          </p:cNvSpPr>
          <p:nvPr>
            <p:ph type="body" sz="quarter" idx="43" hasCustomPrompt="1"/>
          </p:nvPr>
        </p:nvSpPr>
        <p:spPr bwMode="auto">
          <a:xfrm>
            <a:off x="6183813"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fill="norm" stroke="1" extrusionOk="0">
                <a:moveTo>
                  <a:pt x="0" y="0"/>
                </a:moveTo>
                <a:lnTo>
                  <a:pt x="2226360" y="0"/>
                </a:lnTo>
                <a:lnTo>
                  <a:pt x="2226360" y="1530417"/>
                </a:lnTo>
                <a:lnTo>
                  <a:pt x="0" y="1530417"/>
                </a:lnTo>
                <a:close/>
              </a:path>
            </a:pathLst>
          </a:custGeom>
          <a:solidFill>
            <a:schemeClr val="accent1">
              <a:alpha val="85000"/>
            </a:schemeClr>
          </a:solidFill>
        </p:spPr>
        <p:txBody>
          <a:bodyPr wrap="square" lIns="91440" tIns="219456" rIns="0" bIns="0">
            <a:noAutofit/>
          </a:bodyPr>
          <a:lstStyle>
            <a:lvl1pPr marL="0" indent="0" algn="l">
              <a:lnSpc>
                <a:spcPct val="100000"/>
              </a:lnSpc>
              <a:spcBef>
                <a:spcPts val="0"/>
              </a:spcBef>
              <a:buNone/>
              <a:defRPr sz="1400" b="1" i="0" spc="20">
                <a:solidFill>
                  <a:schemeClr val="bg1"/>
                </a:solidFill>
                <a:latin typeface="+mn-lt"/>
              </a:defRPr>
            </a:lvl1pPr>
          </a:lstStyle>
          <a:p>
            <a:pPr lvl="0">
              <a:defRPr/>
            </a:pPr>
            <a:r>
              <a:rPr lang="en-US"/>
              <a:t>Name</a:t>
            </a:r>
            <a:endParaRPr/>
          </a:p>
        </p:txBody>
      </p:sp>
      <p:sp>
        <p:nvSpPr>
          <p:cNvPr id="48" name="Text Placeholder 28"/>
          <p:cNvSpPr>
            <a:spLocks noGrp="1"/>
          </p:cNvSpPr>
          <p:nvPr>
            <p:ph type="body" sz="quarter" idx="34" hasCustomPrompt="1"/>
          </p:nvPr>
        </p:nvSpPr>
        <p:spPr bwMode="auto">
          <a:xfrm>
            <a:off x="6283090" y="6149184"/>
            <a:ext cx="1833441" cy="217186"/>
          </a:xfrm>
        </p:spPr>
        <p:txBody>
          <a:bodyPr vert="horz" lIns="0" tIns="0" rIns="0" bIns="0" rtlCol="0" anchor="b">
            <a:noAutofit/>
          </a:bodyPr>
          <a:lstStyle>
            <a:lvl1pPr>
              <a:defRPr lang="en-US" sz="1200" spc="20">
                <a:solidFill>
                  <a:schemeClr val="bg1"/>
                </a:solidFill>
                <a:latin typeface="+mn-lt"/>
              </a:defRPr>
            </a:lvl1pPr>
          </a:lstStyle>
          <a:p>
            <a:pPr marL="0" lvl="0" indent="0">
              <a:lnSpc>
                <a:spcPct val="100000"/>
              </a:lnSpc>
              <a:spcBef>
                <a:spcPts val="0"/>
              </a:spcBef>
              <a:buNone/>
              <a:defRPr/>
            </a:pPr>
            <a:r>
              <a:rPr lang="en-US"/>
              <a:t>Title</a:t>
            </a:r>
            <a:endParaRPr/>
          </a:p>
        </p:txBody>
      </p:sp>
      <p:sp>
        <p:nvSpPr>
          <p:cNvPr id="25" name="Picture Placeholder 23"/>
          <p:cNvSpPr>
            <a:spLocks noGrp="1"/>
          </p:cNvSpPr>
          <p:nvPr>
            <p:ph type="pic" sz="quarter" idx="18"/>
          </p:nvPr>
        </p:nvSpPr>
        <p:spPr bwMode="auto">
          <a:xfrm>
            <a:off x="8733396" y="4222440"/>
            <a:ext cx="2000530" cy="1612167"/>
          </a:xfrm>
          <a:prstGeom prst="rect">
            <a:avLst/>
          </a:prstGeom>
          <a:solidFill>
            <a:schemeClr val="accent1">
              <a:lumMod val="20000"/>
              <a:lumOff val="80000"/>
            </a:schemeClr>
          </a:solidFill>
        </p:spPr>
        <p:txBody>
          <a:bodyPr anchor="ctr">
            <a:noAutofit/>
          </a:bodyPr>
          <a:lstStyle>
            <a:lvl1pPr marL="0" indent="0" algn="ctr">
              <a:buNone/>
              <a:defRPr sz="1400">
                <a:solidFill>
                  <a:schemeClr val="tx1"/>
                </a:solidFill>
                <a:latin typeface="+mn-lt"/>
              </a:defRPr>
            </a:lvl1pPr>
          </a:lstStyle>
          <a:p>
            <a:pPr>
              <a:defRPr/>
            </a:pPr>
            <a:endParaRPr lang="en-US"/>
          </a:p>
        </p:txBody>
      </p:sp>
      <p:sp>
        <p:nvSpPr>
          <p:cNvPr id="54" name="Text Placeholder 53"/>
          <p:cNvSpPr>
            <a:spLocks noGrp="1"/>
          </p:cNvSpPr>
          <p:nvPr>
            <p:ph type="body" sz="quarter" idx="44" hasCustomPrompt="1"/>
          </p:nvPr>
        </p:nvSpPr>
        <p:spPr bwMode="auto">
          <a:xfrm>
            <a:off x="8731390"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fill="norm" stroke="1" extrusionOk="0">
                <a:moveTo>
                  <a:pt x="0" y="0"/>
                </a:moveTo>
                <a:lnTo>
                  <a:pt x="2226360" y="0"/>
                </a:lnTo>
                <a:lnTo>
                  <a:pt x="2226360" y="1530417"/>
                </a:lnTo>
                <a:lnTo>
                  <a:pt x="0" y="1530417"/>
                </a:lnTo>
                <a:close/>
              </a:path>
            </a:pathLst>
          </a:custGeom>
          <a:solidFill>
            <a:schemeClr val="accent1">
              <a:alpha val="85000"/>
            </a:schemeClr>
          </a:solidFill>
        </p:spPr>
        <p:txBody>
          <a:bodyPr wrap="square" lIns="91440" tIns="219456" rIns="0" bIns="0">
            <a:noAutofit/>
          </a:bodyPr>
          <a:lstStyle>
            <a:lvl1pPr marL="0" indent="0" algn="l">
              <a:lnSpc>
                <a:spcPct val="100000"/>
              </a:lnSpc>
              <a:spcBef>
                <a:spcPts val="0"/>
              </a:spcBef>
              <a:buNone/>
              <a:defRPr sz="1400" b="1" i="0" spc="20">
                <a:solidFill>
                  <a:schemeClr val="bg1"/>
                </a:solidFill>
                <a:latin typeface="+mn-lt"/>
              </a:defRPr>
            </a:lvl1pPr>
          </a:lstStyle>
          <a:p>
            <a:pPr lvl="0">
              <a:defRPr/>
            </a:pPr>
            <a:r>
              <a:rPr lang="en-US"/>
              <a:t>Name</a:t>
            </a:r>
            <a:endParaRPr/>
          </a:p>
        </p:txBody>
      </p:sp>
      <p:sp>
        <p:nvSpPr>
          <p:cNvPr id="51" name="Text Placeholder 28"/>
          <p:cNvSpPr>
            <a:spLocks noGrp="1"/>
          </p:cNvSpPr>
          <p:nvPr>
            <p:ph type="body" sz="quarter" idx="36" hasCustomPrompt="1"/>
          </p:nvPr>
        </p:nvSpPr>
        <p:spPr bwMode="auto">
          <a:xfrm>
            <a:off x="8831978" y="6152835"/>
            <a:ext cx="1833441" cy="217186"/>
          </a:xfrm>
        </p:spPr>
        <p:txBody>
          <a:bodyPr vert="horz" lIns="0" tIns="0" rIns="0" bIns="0" rtlCol="0" anchor="b">
            <a:noAutofit/>
          </a:bodyPr>
          <a:lstStyle>
            <a:lvl1pPr>
              <a:defRPr lang="en-US" sz="1200" spc="20">
                <a:solidFill>
                  <a:schemeClr val="bg1"/>
                </a:solidFill>
                <a:latin typeface="+mn-lt"/>
              </a:defRPr>
            </a:lvl1pPr>
          </a:lstStyle>
          <a:p>
            <a:pPr marL="0" lvl="0" indent="0">
              <a:lnSpc>
                <a:spcPct val="100000"/>
              </a:lnSpc>
              <a:spcBef>
                <a:spcPts val="0"/>
              </a:spcBef>
              <a:buNone/>
              <a:defRPr/>
            </a:pPr>
            <a:r>
              <a:rPr lang="en-US"/>
              <a:t>Title</a:t>
            </a:r>
            <a:endParaRPr/>
          </a:p>
        </p:txBody>
      </p:sp>
      <p:sp>
        <p:nvSpPr>
          <p:cNvPr id="2" name="Footer Placeholder 1"/>
          <p:cNvSpPr>
            <a:spLocks noGrp="1"/>
          </p:cNvSpPr>
          <p:nvPr>
            <p:ph type="ftr" sz="quarter" idx="45"/>
          </p:nvPr>
        </p:nvSpPr>
        <p:spPr bwMode="auto"/>
        <p:txBody>
          <a:bodyPr/>
          <a:lstStyle/>
          <a:p>
            <a:pPr>
              <a:defRPr/>
            </a:pPr>
            <a:r>
              <a:rPr lang="en-US"/>
              <a:t>Presentation Title</a:t>
            </a:r>
            <a:endParaRPr/>
          </a:p>
        </p:txBody>
      </p:sp>
      <p:sp>
        <p:nvSpPr>
          <p:cNvPr id="3" name="Slide Number Placeholder 2"/>
          <p:cNvSpPr>
            <a:spLocks noGrp="1"/>
          </p:cNvSpPr>
          <p:nvPr>
            <p:ph type="sldNum" sz="quarter" idx="46"/>
          </p:nvPr>
        </p:nvSpPr>
        <p:spPr bwMode="auto"/>
        <p:txBody>
          <a:bodyPr/>
          <a:lstStyle/>
          <a:p>
            <a:pPr>
              <a:defRPr/>
            </a:pPr>
            <a:fld id="{09A01C0A-2BB6-49E7-91A3-DCB9F9F59583}"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Content with Caption">
    <p:spTree>
      <p:nvGrpSpPr>
        <p:cNvPr id="1" name=""/>
        <p:cNvGrpSpPr/>
        <p:nvPr/>
      </p:nvGrpSpPr>
      <p:grpSpPr bwMode="auto">
        <a:xfrm>
          <a:off x="0" y="0"/>
          <a:ext cx="0" cy="0"/>
          <a:chOff x="0" y="0"/>
          <a:chExt cx="0" cy="0"/>
        </a:xfrm>
      </p:grpSpPr>
      <p:sp>
        <p:nvSpPr>
          <p:cNvPr id="11" name="Title 21"/>
          <p:cNvSpPr>
            <a:spLocks noGrp="1"/>
          </p:cNvSpPr>
          <p:nvPr>
            <p:ph type="title" hasCustomPrompt="1"/>
          </p:nvPr>
        </p:nvSpPr>
        <p:spPr bwMode="auto">
          <a:xfrm>
            <a:off x="847384" y="884982"/>
            <a:ext cx="5744335" cy="979203"/>
          </a:xfrm>
        </p:spPr>
        <p:txBody>
          <a:bodyPr lIns="0" tIns="0" rIns="0" bIns="0" anchor="t">
            <a:noAutofit/>
          </a:bodyPr>
          <a:lstStyle>
            <a:lvl1pPr>
              <a:defRPr sz="3600" cap="all"/>
            </a:lvl1pPr>
          </a:lstStyle>
          <a:p>
            <a:pPr>
              <a:defRPr/>
            </a:pPr>
            <a:r>
              <a:rPr lang="en-US"/>
              <a:t>CLICK TO EDIT MASTER TITLE</a:t>
            </a:r>
            <a:endParaRPr/>
          </a:p>
        </p:txBody>
      </p:sp>
      <p:sp>
        <p:nvSpPr>
          <p:cNvPr id="15" name="Text Placeholder 28"/>
          <p:cNvSpPr>
            <a:spLocks noGrp="1"/>
          </p:cNvSpPr>
          <p:nvPr>
            <p:ph type="body" sz="quarter" idx="31" hasCustomPrompt="1"/>
          </p:nvPr>
        </p:nvSpPr>
        <p:spPr bwMode="auto">
          <a:xfrm>
            <a:off x="852790" y="1864186"/>
            <a:ext cx="5753520" cy="631867"/>
          </a:xfrm>
        </p:spPr>
        <p:txBody>
          <a:bodyPr lIns="0" tIns="0" rIns="0" bIns="0" anchor="b">
            <a:noAutofit/>
          </a:bodyPr>
          <a:lstStyle>
            <a:lvl1pPr marL="0" indent="0" algn="l">
              <a:lnSpc>
                <a:spcPct val="100000"/>
              </a:lnSpc>
              <a:spcBef>
                <a:spcPts val="0"/>
              </a:spcBef>
              <a:buNone/>
              <a:defRPr lang="en-US" sz="2000" b="1" i="0" cap="all" spc="300">
                <a:solidFill>
                  <a:schemeClr val="tx1"/>
                </a:solidFill>
                <a:latin typeface="+mj-lt"/>
                <a:ea typeface="+mn-ea"/>
                <a:cs typeface="Arial Black"/>
              </a:defRPr>
            </a:lvl1pPr>
          </a:lstStyle>
          <a:p>
            <a:pPr>
              <a:defRPr/>
            </a:pPr>
            <a:r>
              <a:rPr lang="en-US"/>
              <a:t>CLICK TO EDIT MASTER SUBTITLE STYLE</a:t>
            </a:r>
            <a:endParaRPr/>
          </a:p>
        </p:txBody>
      </p:sp>
      <p:sp>
        <p:nvSpPr>
          <p:cNvPr id="40" name="Text Placeholder 28"/>
          <p:cNvSpPr>
            <a:spLocks noGrp="1"/>
          </p:cNvSpPr>
          <p:nvPr>
            <p:ph type="body" sz="quarter" idx="29" hasCustomPrompt="1"/>
          </p:nvPr>
        </p:nvSpPr>
        <p:spPr bwMode="auto">
          <a:xfrm>
            <a:off x="851805" y="2553205"/>
            <a:ext cx="5257800" cy="1311566"/>
          </a:xfrm>
        </p:spPr>
        <p:txBody>
          <a:bodyPr vert="horz" lIns="0" tIns="0" rIns="0" bIns="0" rtlCol="0">
            <a:noAutofit/>
          </a:bodyPr>
          <a:lstStyle>
            <a:lvl1pPr marL="0" indent="0">
              <a:buFont typeface="Arial"/>
              <a:buChar char="•"/>
              <a:defRPr lang="en-US" sz="1400" spc="0"/>
            </a:lvl1pPr>
          </a:lstStyle>
          <a:p>
            <a:pPr marL="285750" lvl="0" indent="-285750">
              <a:lnSpc>
                <a:spcPct val="100000"/>
              </a:lnSpc>
              <a:spcBef>
                <a:spcPts val="0"/>
              </a:spcBef>
              <a:defRPr/>
            </a:pPr>
            <a:r>
              <a:rPr lang="en-US"/>
              <a:t>Second level</a:t>
            </a:r>
            <a:endParaRPr/>
          </a:p>
          <a:p>
            <a:pPr marL="285750" lvl="0" indent="-285750">
              <a:lnSpc>
                <a:spcPct val="100000"/>
              </a:lnSpc>
              <a:spcBef>
                <a:spcPts val="0"/>
              </a:spcBef>
              <a:defRPr/>
            </a:pPr>
            <a:endParaRPr lang="en-US"/>
          </a:p>
        </p:txBody>
      </p:sp>
      <p:sp>
        <p:nvSpPr>
          <p:cNvPr id="20" name="Text Placeholder 28"/>
          <p:cNvSpPr>
            <a:spLocks noGrp="1"/>
          </p:cNvSpPr>
          <p:nvPr>
            <p:ph type="body" sz="quarter" idx="33" hasCustomPrompt="1"/>
          </p:nvPr>
        </p:nvSpPr>
        <p:spPr bwMode="auto">
          <a:xfrm>
            <a:off x="852790" y="4057317"/>
            <a:ext cx="5753520" cy="631867"/>
          </a:xfrm>
        </p:spPr>
        <p:txBody>
          <a:bodyPr lIns="0" tIns="0" rIns="0" bIns="0" anchor="b">
            <a:noAutofit/>
          </a:bodyPr>
          <a:lstStyle>
            <a:lvl1pPr marL="0" indent="0" algn="l">
              <a:lnSpc>
                <a:spcPct val="100000"/>
              </a:lnSpc>
              <a:spcBef>
                <a:spcPts val="0"/>
              </a:spcBef>
              <a:buNone/>
              <a:defRPr lang="en-US" sz="2000" b="1" i="0" cap="all" spc="300">
                <a:solidFill>
                  <a:schemeClr val="tx1"/>
                </a:solidFill>
                <a:latin typeface="+mj-lt"/>
                <a:ea typeface="+mn-ea"/>
                <a:cs typeface="Arial Black"/>
              </a:defRPr>
            </a:lvl1pPr>
          </a:lstStyle>
          <a:p>
            <a:pPr>
              <a:defRPr/>
            </a:pPr>
            <a:r>
              <a:rPr lang="en-US"/>
              <a:t>CLICK TO EDIT MASTER SUBTITLE STYLE</a:t>
            </a:r>
            <a:endParaRPr/>
          </a:p>
        </p:txBody>
      </p:sp>
      <p:sp>
        <p:nvSpPr>
          <p:cNvPr id="19" name="Text Placeholder 28"/>
          <p:cNvSpPr>
            <a:spLocks noGrp="1"/>
          </p:cNvSpPr>
          <p:nvPr>
            <p:ph type="body" sz="quarter" idx="32" hasCustomPrompt="1"/>
          </p:nvPr>
        </p:nvSpPr>
        <p:spPr bwMode="auto">
          <a:xfrm>
            <a:off x="851805" y="4746336"/>
            <a:ext cx="5257800" cy="1311566"/>
          </a:xfrm>
        </p:spPr>
        <p:txBody>
          <a:bodyPr vert="horz" lIns="0" tIns="0" rIns="0" bIns="0" rtlCol="0">
            <a:noAutofit/>
          </a:bodyPr>
          <a:lstStyle>
            <a:lvl1pPr marL="0" indent="0">
              <a:buFont typeface="Arial"/>
              <a:buChar char="•"/>
              <a:defRPr lang="en-US" sz="1400" spc="0"/>
            </a:lvl1pPr>
          </a:lstStyle>
          <a:p>
            <a:pPr marL="285750" lvl="0" indent="-285750">
              <a:lnSpc>
                <a:spcPct val="100000"/>
              </a:lnSpc>
              <a:spcBef>
                <a:spcPts val="0"/>
              </a:spcBef>
              <a:defRPr/>
            </a:pPr>
            <a:r>
              <a:rPr lang="en-US"/>
              <a:t>Second level</a:t>
            </a:r>
            <a:endParaRPr/>
          </a:p>
          <a:p>
            <a:pPr marL="285750" lvl="0" indent="-285750">
              <a:lnSpc>
                <a:spcPct val="100000"/>
              </a:lnSpc>
              <a:spcBef>
                <a:spcPts val="0"/>
              </a:spcBef>
              <a:defRPr/>
            </a:pPr>
            <a:endParaRPr lang="en-US"/>
          </a:p>
        </p:txBody>
      </p:sp>
      <p:sp>
        <p:nvSpPr>
          <p:cNvPr id="32" name="Rectangle 31"/>
          <p:cNvSpPr/>
          <p:nvPr userDrawn="1"/>
        </p:nvSpPr>
        <p:spPr bwMode="auto">
          <a:xfrm>
            <a:off x="7793831" y="810843"/>
            <a:ext cx="3091172" cy="5597912"/>
          </a:xfrm>
          <a:prstGeom prst="rect">
            <a:avLst/>
          </a:prstGeom>
          <a:solidFill>
            <a:schemeClr val="accent1">
              <a:alpha val="9323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defRPr/>
            </a:pPr>
            <a:endParaRPr lang="en-US">
              <a:solidFill>
                <a:schemeClr val="accent1"/>
              </a:solidFill>
            </a:endParaRPr>
          </a:p>
        </p:txBody>
      </p:sp>
      <p:sp>
        <p:nvSpPr>
          <p:cNvPr id="18" name="Picture Placeholder 17"/>
          <p:cNvSpPr>
            <a:spLocks noGrp="1"/>
          </p:cNvSpPr>
          <p:nvPr>
            <p:ph type="pic" sz="quarter" idx="10"/>
          </p:nvPr>
        </p:nvSpPr>
        <p:spPr bwMode="auto">
          <a:xfrm>
            <a:off x="7214510" y="1066373"/>
            <a:ext cx="2243137" cy="4929188"/>
          </a:xfrm>
          <a:prstGeom prst="rect">
            <a:avLst/>
          </a:prstGeom>
          <a:solidFill>
            <a:schemeClr val="accent1">
              <a:lumMod val="20000"/>
              <a:lumOff val="80000"/>
            </a:schemeClr>
          </a:solidFill>
        </p:spPr>
        <p:txBody>
          <a:bodyPr anchor="ctr">
            <a:noAutofit/>
          </a:bodyPr>
          <a:lstStyle>
            <a:lvl1pPr algn="ctr">
              <a:defRPr/>
            </a:lvl1pPr>
          </a:lstStyle>
          <a:p>
            <a:pPr>
              <a:defRPr/>
            </a:pPr>
            <a:endParaRPr lang="en-US"/>
          </a:p>
        </p:txBody>
      </p:sp>
      <p:sp>
        <p:nvSpPr>
          <p:cNvPr id="22" name="Picture Placeholder 17"/>
          <p:cNvSpPr>
            <a:spLocks noGrp="1"/>
          </p:cNvSpPr>
          <p:nvPr>
            <p:ph type="pic" sz="quarter" idx="13"/>
          </p:nvPr>
        </p:nvSpPr>
        <p:spPr bwMode="auto">
          <a:xfrm>
            <a:off x="9791099" y="1066373"/>
            <a:ext cx="1672682" cy="2278993"/>
          </a:xfrm>
          <a:prstGeom prst="rect">
            <a:avLst/>
          </a:prstGeom>
          <a:solidFill>
            <a:schemeClr val="accent1">
              <a:lumMod val="20000"/>
              <a:lumOff val="80000"/>
            </a:schemeClr>
          </a:solidFill>
        </p:spPr>
        <p:txBody>
          <a:bodyPr anchor="ctr">
            <a:noAutofit/>
          </a:bodyPr>
          <a:lstStyle>
            <a:lvl1pPr algn="ctr">
              <a:defRPr/>
            </a:lvl1pPr>
          </a:lstStyle>
          <a:p>
            <a:pPr>
              <a:defRPr/>
            </a:pPr>
            <a:endParaRPr lang="en-US"/>
          </a:p>
        </p:txBody>
      </p:sp>
      <p:sp>
        <p:nvSpPr>
          <p:cNvPr id="23" name="Picture Placeholder 17"/>
          <p:cNvSpPr>
            <a:spLocks noGrp="1"/>
          </p:cNvSpPr>
          <p:nvPr>
            <p:ph type="pic" sz="quarter" idx="14"/>
          </p:nvPr>
        </p:nvSpPr>
        <p:spPr bwMode="auto">
          <a:xfrm>
            <a:off x="9791099" y="3716568"/>
            <a:ext cx="1672682" cy="2278993"/>
          </a:xfrm>
          <a:prstGeom prst="rect">
            <a:avLst/>
          </a:prstGeom>
          <a:solidFill>
            <a:schemeClr val="accent1">
              <a:lumMod val="20000"/>
              <a:lumOff val="80000"/>
            </a:schemeClr>
          </a:solidFill>
        </p:spPr>
        <p:txBody>
          <a:bodyPr anchor="ctr">
            <a:noAutofit/>
          </a:bodyPr>
          <a:lstStyle>
            <a:lvl1pPr algn="ctr">
              <a:defRPr/>
            </a:lvl1pPr>
          </a:lstStyle>
          <a:p>
            <a:pPr>
              <a:defRPr/>
            </a:pPr>
            <a:endParaRPr lang="en-US"/>
          </a:p>
        </p:txBody>
      </p:sp>
      <p:sp>
        <p:nvSpPr>
          <p:cNvPr id="2" name="Footer Placeholder 1"/>
          <p:cNvSpPr>
            <a:spLocks noGrp="1"/>
          </p:cNvSpPr>
          <p:nvPr>
            <p:ph type="ftr" sz="quarter" idx="34"/>
          </p:nvPr>
        </p:nvSpPr>
        <p:spPr bwMode="auto"/>
        <p:txBody>
          <a:bodyPr/>
          <a:lstStyle/>
          <a:p>
            <a:pPr>
              <a:defRPr/>
            </a:pPr>
            <a:r>
              <a:rPr lang="en-US"/>
              <a:t>Presentation Title</a:t>
            </a:r>
            <a:endParaRPr/>
          </a:p>
        </p:txBody>
      </p:sp>
      <p:sp>
        <p:nvSpPr>
          <p:cNvPr id="3" name="Slide Number Placeholder 2"/>
          <p:cNvSpPr>
            <a:spLocks noGrp="1"/>
          </p:cNvSpPr>
          <p:nvPr>
            <p:ph type="sldNum" sz="quarter" idx="35"/>
          </p:nvPr>
        </p:nvSpPr>
        <p:spPr bwMode="auto"/>
        <p:txBody>
          <a:bodyPr/>
          <a:lstStyle/>
          <a:p>
            <a:pPr>
              <a:defRPr/>
            </a:pPr>
            <a:fld id="{09A01C0A-2BB6-49E7-91A3-DCB9F9F59583}" type="slidenum">
              <a:rPr lang="en-US"/>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Picture with Caption">
    <p:spTree>
      <p:nvGrpSpPr>
        <p:cNvPr id="1" name=""/>
        <p:cNvGrpSpPr/>
        <p:nvPr/>
      </p:nvGrpSpPr>
      <p:grpSpPr bwMode="auto">
        <a:xfrm>
          <a:off x="0" y="0"/>
          <a:ext cx="0" cy="0"/>
          <a:chOff x="0" y="0"/>
          <a:chExt cx="0" cy="0"/>
        </a:xfrm>
      </p:grpSpPr>
      <p:sp>
        <p:nvSpPr>
          <p:cNvPr id="15" name="Title 1"/>
          <p:cNvSpPr>
            <a:spLocks noGrp="1"/>
          </p:cNvSpPr>
          <p:nvPr>
            <p:ph type="title" hasCustomPrompt="1"/>
          </p:nvPr>
        </p:nvSpPr>
        <p:spPr bwMode="auto">
          <a:xfrm>
            <a:off x="850168" y="876301"/>
            <a:ext cx="10122632" cy="652054"/>
          </a:xfrm>
        </p:spPr>
        <p:txBody>
          <a:bodyPr anchor="ctr">
            <a:noAutofit/>
          </a:bodyPr>
          <a:lstStyle>
            <a:lvl1pPr algn="ctr">
              <a:defRPr sz="3600"/>
            </a:lvl1pPr>
          </a:lstStyle>
          <a:p>
            <a:pPr>
              <a:defRPr/>
            </a:pPr>
            <a:r>
              <a:rPr lang="en-US"/>
              <a:t>CLICK TO EDIT MASTER TITLE</a:t>
            </a:r>
            <a:endParaRPr/>
          </a:p>
        </p:txBody>
      </p:sp>
      <p:sp>
        <p:nvSpPr>
          <p:cNvPr id="2" name="Oval 1"/>
          <p:cNvSpPr/>
          <p:nvPr userDrawn="1"/>
        </p:nvSpPr>
        <p:spPr bwMode="auto">
          <a:xfrm>
            <a:off x="2060160" y="2070777"/>
            <a:ext cx="956930" cy="956930"/>
          </a:xfrm>
          <a:prstGeom prst="ellipse">
            <a:avLst/>
          </a:prstGeom>
          <a:solidFill>
            <a:schemeClr val="accent1">
              <a:alpha val="7449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defRPr/>
            </a:pPr>
            <a:endParaRPr lang="en-US">
              <a:solidFill>
                <a:schemeClr val="accent1"/>
              </a:solidFill>
            </a:endParaRPr>
          </a:p>
        </p:txBody>
      </p:sp>
      <p:sp>
        <p:nvSpPr>
          <p:cNvPr id="26" name="Picture Placeholder 13"/>
          <p:cNvSpPr>
            <a:spLocks noGrp="1"/>
          </p:cNvSpPr>
          <p:nvPr>
            <p:ph type="pic" sz="quarter" idx="32"/>
          </p:nvPr>
        </p:nvSpPr>
        <p:spPr bwMode="auto">
          <a:xfrm>
            <a:off x="1540257" y="2001750"/>
            <a:ext cx="1159161" cy="1036101"/>
          </a:xfrm>
          <a:prstGeom prst="rect">
            <a:avLst/>
          </a:prstGeom>
          <a:noFill/>
        </p:spPr>
        <p:txBody>
          <a:bodyPr anchor="ctr">
            <a:noAutofit/>
          </a:bodyPr>
          <a:lstStyle>
            <a:lvl1pPr algn="ctr">
              <a:defRPr sz="1600"/>
            </a:lvl1pPr>
          </a:lstStyle>
          <a:p>
            <a:pPr>
              <a:defRPr/>
            </a:pPr>
            <a:endParaRPr lang="en-US"/>
          </a:p>
        </p:txBody>
      </p:sp>
      <p:sp>
        <p:nvSpPr>
          <p:cNvPr id="21" name="Subtitle 2"/>
          <p:cNvSpPr>
            <a:spLocks noGrp="1"/>
          </p:cNvSpPr>
          <p:nvPr>
            <p:ph type="subTitle" idx="1" hasCustomPrompt="1"/>
          </p:nvPr>
        </p:nvSpPr>
        <p:spPr bwMode="auto">
          <a:xfrm>
            <a:off x="844257" y="3029583"/>
            <a:ext cx="2940863" cy="1002007"/>
          </a:xfrm>
        </p:spPr>
        <p:txBody>
          <a:bodyPr anchor="b">
            <a:noAutofit/>
          </a:bodyPr>
          <a:lstStyle>
            <a:lvl1pPr marL="0" indent="0" algn="l">
              <a:lnSpc>
                <a:spcPct val="100000"/>
              </a:lnSpc>
              <a:buNone/>
              <a:defRPr sz="2000" b="1" i="0" cap="all" spc="300">
                <a:latin typeface="+mj-lt"/>
                <a:cs typeface="Arial Black"/>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US"/>
              <a:t>CLICK TO EDIT MASTER SUBTITLE STYLE</a:t>
            </a:r>
            <a:endParaRPr/>
          </a:p>
        </p:txBody>
      </p:sp>
      <p:sp>
        <p:nvSpPr>
          <p:cNvPr id="12" name="Content Placeholder 2"/>
          <p:cNvSpPr>
            <a:spLocks noGrp="1"/>
          </p:cNvSpPr>
          <p:nvPr>
            <p:ph idx="10" hasCustomPrompt="1"/>
          </p:nvPr>
        </p:nvSpPr>
        <p:spPr bwMode="auto">
          <a:xfrm>
            <a:off x="844257" y="4053021"/>
            <a:ext cx="2944737" cy="2284667"/>
          </a:xfrm>
        </p:spPr>
        <p:txBody>
          <a:bodyPr lIns="0" tIns="0" rIns="0" bIns="0">
            <a:noAutofit/>
          </a:bodyPr>
          <a:lstStyle>
            <a:lvl1pPr marL="285750" indent="-285750">
              <a:lnSpc>
                <a:spcPct val="100000"/>
              </a:lnSpc>
              <a:buFont typeface="Arial"/>
              <a:buChar char="•"/>
              <a:defRPr sz="1400" b="0" i="0">
                <a:latin typeface="+mn-lt"/>
              </a:defRPr>
            </a:lvl1pPr>
            <a:lvl2pPr marL="800100" indent="-342900">
              <a:lnSpc>
                <a:spcPct val="100000"/>
              </a:lnSpc>
              <a:buFont typeface="Arial"/>
              <a:buChar char="•"/>
              <a:defRPr sz="1400" b="0" i="0">
                <a:latin typeface="+mn-lt"/>
              </a:defRPr>
            </a:lvl2pPr>
            <a:lvl3pPr marL="1200150" indent="-285750">
              <a:lnSpc>
                <a:spcPct val="100000"/>
              </a:lnSpc>
              <a:buFont typeface="Arial"/>
              <a:buChar char="•"/>
              <a:defRPr sz="1400" b="0" i="0">
                <a:latin typeface="+mn-lt"/>
              </a:defRPr>
            </a:lvl3pPr>
            <a:lvl4pPr marL="1657350" indent="-285750">
              <a:lnSpc>
                <a:spcPct val="100000"/>
              </a:lnSpc>
              <a:buFont typeface="Arial"/>
              <a:buChar char="•"/>
              <a:defRPr sz="1400" b="0" i="0">
                <a:latin typeface="+mn-lt"/>
              </a:defRPr>
            </a:lvl4pPr>
            <a:lvl5pPr marL="2114550" indent="-285750">
              <a:lnSpc>
                <a:spcPct val="100000"/>
              </a:lnSpc>
              <a:buFont typeface="Arial"/>
              <a:buChar char="•"/>
              <a:defRPr sz="1400" b="0" i="0">
                <a:latin typeface="+mn-lt"/>
              </a:defRPr>
            </a:lvl5pPr>
            <a:lvl6pPr>
              <a:defRPr sz="2000"/>
            </a:lvl6pPr>
            <a:lvl7pPr>
              <a:defRPr sz="2000"/>
            </a:lvl7pPr>
            <a:lvl8pPr>
              <a:defRPr sz="2000"/>
            </a:lvl8pPr>
            <a:lvl9pPr>
              <a:defRPr sz="20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3" name="Oval 2"/>
          <p:cNvSpPr/>
          <p:nvPr userDrawn="1"/>
        </p:nvSpPr>
        <p:spPr bwMode="auto">
          <a:xfrm>
            <a:off x="5617535" y="2070777"/>
            <a:ext cx="956930" cy="956930"/>
          </a:xfrm>
          <a:prstGeom prst="ellipse">
            <a:avLst/>
          </a:prstGeom>
          <a:solidFill>
            <a:schemeClr val="accent1">
              <a:alpha val="7449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defRPr/>
            </a:pPr>
            <a:endParaRPr lang="en-US">
              <a:solidFill>
                <a:schemeClr val="accent1"/>
              </a:solidFill>
            </a:endParaRPr>
          </a:p>
        </p:txBody>
      </p:sp>
      <p:sp>
        <p:nvSpPr>
          <p:cNvPr id="14" name="Picture Placeholder 13"/>
          <p:cNvSpPr>
            <a:spLocks noGrp="1"/>
          </p:cNvSpPr>
          <p:nvPr>
            <p:ph type="pic" sz="quarter" idx="30"/>
          </p:nvPr>
        </p:nvSpPr>
        <p:spPr bwMode="auto">
          <a:xfrm>
            <a:off x="5107541" y="2001750"/>
            <a:ext cx="1159161" cy="1036101"/>
          </a:xfrm>
          <a:prstGeom prst="rect">
            <a:avLst/>
          </a:prstGeom>
          <a:noFill/>
        </p:spPr>
        <p:txBody>
          <a:bodyPr anchor="ctr">
            <a:noAutofit/>
          </a:bodyPr>
          <a:lstStyle>
            <a:lvl1pPr algn="ctr">
              <a:defRPr sz="1600"/>
            </a:lvl1pPr>
          </a:lstStyle>
          <a:p>
            <a:pPr>
              <a:defRPr/>
            </a:pPr>
            <a:endParaRPr lang="en-US"/>
          </a:p>
        </p:txBody>
      </p:sp>
      <p:sp>
        <p:nvSpPr>
          <p:cNvPr id="31" name="Text Placeholder 28"/>
          <p:cNvSpPr>
            <a:spLocks noGrp="1"/>
          </p:cNvSpPr>
          <p:nvPr>
            <p:ph type="body" sz="quarter" idx="28" hasCustomPrompt="1"/>
          </p:nvPr>
        </p:nvSpPr>
        <p:spPr bwMode="auto">
          <a:xfrm>
            <a:off x="4617226" y="3064120"/>
            <a:ext cx="2940864" cy="988902"/>
          </a:xfrm>
        </p:spPr>
        <p:txBody>
          <a:bodyPr lIns="0" tIns="0" rIns="0" bIns="0" anchor="b">
            <a:noAutofit/>
          </a:bodyPr>
          <a:lstStyle>
            <a:lvl1pPr marL="0" indent="0" algn="l">
              <a:lnSpc>
                <a:spcPct val="100000"/>
              </a:lnSpc>
              <a:spcBef>
                <a:spcPts val="0"/>
              </a:spcBef>
              <a:buNone/>
              <a:defRPr lang="en-US" sz="2000" b="1" i="0" cap="all" spc="300">
                <a:solidFill>
                  <a:schemeClr val="tx1"/>
                </a:solidFill>
                <a:latin typeface="+mj-lt"/>
                <a:ea typeface="+mn-ea"/>
                <a:cs typeface="Arial Black"/>
              </a:defRPr>
            </a:lvl1pPr>
          </a:lstStyle>
          <a:p>
            <a:pPr>
              <a:defRPr/>
            </a:pPr>
            <a:r>
              <a:rPr lang="en-US"/>
              <a:t>CLICK TO EDIT MASTER SUBTITLE STYLE</a:t>
            </a:r>
            <a:endParaRPr/>
          </a:p>
        </p:txBody>
      </p:sp>
      <p:sp>
        <p:nvSpPr>
          <p:cNvPr id="24" name="Content Placeholder 2"/>
          <p:cNvSpPr>
            <a:spLocks noGrp="1"/>
          </p:cNvSpPr>
          <p:nvPr>
            <p:ph idx="12" hasCustomPrompt="1"/>
          </p:nvPr>
        </p:nvSpPr>
        <p:spPr bwMode="auto">
          <a:xfrm>
            <a:off x="4617226" y="4066126"/>
            <a:ext cx="2944737" cy="2284667"/>
          </a:xfrm>
        </p:spPr>
        <p:txBody>
          <a:bodyPr tIns="0" bIns="0">
            <a:noAutofit/>
          </a:bodyPr>
          <a:lstStyle>
            <a:lvl1pPr marL="285750" indent="-285750">
              <a:lnSpc>
                <a:spcPct val="100000"/>
              </a:lnSpc>
              <a:buFont typeface="Arial"/>
              <a:buChar char="•"/>
              <a:defRPr sz="1400" b="0" i="0">
                <a:latin typeface="+mn-lt"/>
              </a:defRPr>
            </a:lvl1pPr>
            <a:lvl2pPr marL="800100" indent="-342900">
              <a:lnSpc>
                <a:spcPct val="100000"/>
              </a:lnSpc>
              <a:buFont typeface="Arial"/>
              <a:buChar char="•"/>
              <a:defRPr sz="1400" b="0" i="0">
                <a:latin typeface="+mn-lt"/>
              </a:defRPr>
            </a:lvl2pPr>
            <a:lvl3pPr marL="1200150" indent="-285750">
              <a:lnSpc>
                <a:spcPct val="100000"/>
              </a:lnSpc>
              <a:buFont typeface="Arial"/>
              <a:buChar char="•"/>
              <a:defRPr sz="1400" b="0" i="0">
                <a:latin typeface="+mn-lt"/>
              </a:defRPr>
            </a:lvl3pPr>
            <a:lvl4pPr marL="1657350" indent="-285750">
              <a:lnSpc>
                <a:spcPct val="100000"/>
              </a:lnSpc>
              <a:buFont typeface="Arial"/>
              <a:buChar char="•"/>
              <a:defRPr sz="1400" b="0" i="0">
                <a:latin typeface="+mn-lt"/>
              </a:defRPr>
            </a:lvl4pPr>
            <a:lvl5pPr marL="2114550" indent="-285750">
              <a:lnSpc>
                <a:spcPct val="100000"/>
              </a:lnSpc>
              <a:buFont typeface="Arial"/>
              <a:buChar char="•"/>
              <a:defRPr sz="1400" b="0" i="0">
                <a:latin typeface="+mn-lt"/>
              </a:defRPr>
            </a:lvl5pPr>
            <a:lvl6pPr>
              <a:defRPr sz="2000"/>
            </a:lvl6pPr>
            <a:lvl7pPr>
              <a:defRPr sz="2000"/>
            </a:lvl7pPr>
            <a:lvl8pPr>
              <a:defRPr sz="2000"/>
            </a:lvl8pPr>
            <a:lvl9pPr>
              <a:defRPr sz="20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4" name="Oval 3"/>
          <p:cNvSpPr/>
          <p:nvPr userDrawn="1"/>
        </p:nvSpPr>
        <p:spPr bwMode="auto">
          <a:xfrm>
            <a:off x="8836567" y="2070777"/>
            <a:ext cx="956930" cy="956930"/>
          </a:xfrm>
          <a:prstGeom prst="ellipse">
            <a:avLst/>
          </a:prstGeom>
          <a:solidFill>
            <a:schemeClr val="accent1">
              <a:alpha val="7449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defRPr/>
            </a:pPr>
            <a:endParaRPr lang="en-US">
              <a:solidFill>
                <a:schemeClr val="accent1"/>
              </a:solidFill>
            </a:endParaRPr>
          </a:p>
        </p:txBody>
      </p:sp>
      <p:sp>
        <p:nvSpPr>
          <p:cNvPr id="25" name="Picture Placeholder 13"/>
          <p:cNvSpPr>
            <a:spLocks noGrp="1"/>
          </p:cNvSpPr>
          <p:nvPr>
            <p:ph type="pic" sz="quarter" idx="31"/>
          </p:nvPr>
        </p:nvSpPr>
        <p:spPr bwMode="auto">
          <a:xfrm>
            <a:off x="8333421" y="2004710"/>
            <a:ext cx="1159161" cy="1036101"/>
          </a:xfrm>
          <a:prstGeom prst="rect">
            <a:avLst/>
          </a:prstGeom>
          <a:noFill/>
        </p:spPr>
        <p:txBody>
          <a:bodyPr anchor="ctr">
            <a:noAutofit/>
          </a:bodyPr>
          <a:lstStyle>
            <a:lvl1pPr algn="ctr">
              <a:defRPr sz="1600"/>
            </a:lvl1pPr>
          </a:lstStyle>
          <a:p>
            <a:pPr>
              <a:defRPr/>
            </a:pPr>
            <a:endParaRPr lang="en-US"/>
          </a:p>
        </p:txBody>
      </p:sp>
      <p:sp>
        <p:nvSpPr>
          <p:cNvPr id="32" name="Text Placeholder 28"/>
          <p:cNvSpPr>
            <a:spLocks noGrp="1"/>
          </p:cNvSpPr>
          <p:nvPr>
            <p:ph type="body" sz="quarter" idx="29" hasCustomPrompt="1"/>
          </p:nvPr>
        </p:nvSpPr>
        <p:spPr bwMode="auto">
          <a:xfrm>
            <a:off x="8403008" y="3029583"/>
            <a:ext cx="2940864" cy="988902"/>
          </a:xfrm>
        </p:spPr>
        <p:txBody>
          <a:bodyPr lIns="0" tIns="0" rIns="0" bIns="0" anchor="b">
            <a:noAutofit/>
          </a:bodyPr>
          <a:lstStyle>
            <a:lvl1pPr marL="0" indent="0" algn="l">
              <a:lnSpc>
                <a:spcPct val="100000"/>
              </a:lnSpc>
              <a:spcBef>
                <a:spcPts val="0"/>
              </a:spcBef>
              <a:buNone/>
              <a:defRPr lang="en-US" sz="2000" b="1" i="0" cap="all" spc="300">
                <a:solidFill>
                  <a:schemeClr val="tx1"/>
                </a:solidFill>
                <a:latin typeface="+mj-lt"/>
                <a:ea typeface="+mn-ea"/>
                <a:cs typeface="Arial Black"/>
              </a:defRPr>
            </a:lvl1pPr>
          </a:lstStyle>
          <a:p>
            <a:pPr>
              <a:defRPr/>
            </a:pPr>
            <a:r>
              <a:rPr lang="en-US"/>
              <a:t>CLICK TO EDIT MASTER SUBTITLE STYLE</a:t>
            </a:r>
            <a:endParaRPr/>
          </a:p>
        </p:txBody>
      </p:sp>
      <p:sp>
        <p:nvSpPr>
          <p:cNvPr id="23" name="Content Placeholder 2"/>
          <p:cNvSpPr>
            <a:spLocks noGrp="1"/>
          </p:cNvSpPr>
          <p:nvPr>
            <p:ph idx="11" hasCustomPrompt="1"/>
          </p:nvPr>
        </p:nvSpPr>
        <p:spPr bwMode="auto">
          <a:xfrm>
            <a:off x="8398539" y="4031589"/>
            <a:ext cx="2944737" cy="2284667"/>
          </a:xfrm>
        </p:spPr>
        <p:txBody>
          <a:bodyPr tIns="0" bIns="0">
            <a:noAutofit/>
          </a:bodyPr>
          <a:lstStyle>
            <a:lvl1pPr marL="285750" indent="-285750">
              <a:lnSpc>
                <a:spcPct val="100000"/>
              </a:lnSpc>
              <a:buFont typeface="Arial"/>
              <a:buChar char="•"/>
              <a:defRPr sz="1400" b="0" i="0">
                <a:latin typeface="+mn-lt"/>
              </a:defRPr>
            </a:lvl1pPr>
            <a:lvl2pPr marL="800100" indent="-342900">
              <a:lnSpc>
                <a:spcPct val="100000"/>
              </a:lnSpc>
              <a:buFont typeface="Arial"/>
              <a:buChar char="•"/>
              <a:defRPr sz="1400" b="0" i="0">
                <a:latin typeface="+mn-lt"/>
              </a:defRPr>
            </a:lvl2pPr>
            <a:lvl3pPr marL="1200150" indent="-285750">
              <a:lnSpc>
                <a:spcPct val="100000"/>
              </a:lnSpc>
              <a:buFont typeface="Arial"/>
              <a:buChar char="•"/>
              <a:defRPr sz="1400" b="0" i="0">
                <a:latin typeface="+mn-lt"/>
              </a:defRPr>
            </a:lvl3pPr>
            <a:lvl4pPr marL="1657350" indent="-285750">
              <a:lnSpc>
                <a:spcPct val="100000"/>
              </a:lnSpc>
              <a:buFont typeface="Arial"/>
              <a:buChar char="•"/>
              <a:defRPr sz="1400" b="0" i="0">
                <a:latin typeface="+mn-lt"/>
              </a:defRPr>
            </a:lvl4pPr>
            <a:lvl5pPr marL="2114550" indent="-285750">
              <a:lnSpc>
                <a:spcPct val="100000"/>
              </a:lnSpc>
              <a:buFont typeface="Arial"/>
              <a:buChar char="•"/>
              <a:defRPr sz="1400" b="0" i="0">
                <a:latin typeface="+mn-lt"/>
              </a:defRPr>
            </a:lvl5pPr>
            <a:lvl6pPr>
              <a:defRPr sz="2000"/>
            </a:lvl6pPr>
            <a:lvl7pPr>
              <a:defRPr sz="2000"/>
            </a:lvl7pPr>
            <a:lvl8pPr>
              <a:defRPr sz="2000"/>
            </a:lvl8pPr>
            <a:lvl9pPr>
              <a:defRPr sz="20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5" name="Footer Placeholder 4"/>
          <p:cNvSpPr>
            <a:spLocks noGrp="1"/>
          </p:cNvSpPr>
          <p:nvPr>
            <p:ph type="ftr" sz="quarter" idx="33"/>
          </p:nvPr>
        </p:nvSpPr>
        <p:spPr bwMode="auto"/>
        <p:txBody>
          <a:bodyPr/>
          <a:lstStyle/>
          <a:p>
            <a:pPr>
              <a:defRPr/>
            </a:pPr>
            <a:r>
              <a:rPr lang="en-US"/>
              <a:t>Presentation Title</a:t>
            </a:r>
            <a:endParaRPr/>
          </a:p>
        </p:txBody>
      </p:sp>
      <p:sp>
        <p:nvSpPr>
          <p:cNvPr id="6" name="Slide Number Placeholder 5"/>
          <p:cNvSpPr>
            <a:spLocks noGrp="1"/>
          </p:cNvSpPr>
          <p:nvPr>
            <p:ph type="sldNum" sz="quarter" idx="34"/>
          </p:nvPr>
        </p:nvSpPr>
        <p:spPr bwMode="auto"/>
        <p:txBody>
          <a:bodyPr/>
          <a:lstStyle/>
          <a:p>
            <a:pPr>
              <a:defRPr/>
            </a:pPr>
            <a:fld id="{09A01C0A-2BB6-49E7-91A3-DCB9F9F59583}" type="slidenum">
              <a:rPr lang="en-US"/>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2_Custom Layout">
    <p:spTree>
      <p:nvGrpSpPr>
        <p:cNvPr id="1" name=""/>
        <p:cNvGrpSpPr/>
        <p:nvPr/>
      </p:nvGrpSpPr>
      <p:grpSpPr bwMode="auto">
        <a:xfrm>
          <a:off x="0" y="0"/>
          <a:ext cx="0" cy="0"/>
          <a:chOff x="0" y="0"/>
          <a:chExt cx="0" cy="0"/>
        </a:xfrm>
      </p:grpSpPr>
      <p:sp>
        <p:nvSpPr>
          <p:cNvPr id="5" name="Title 21"/>
          <p:cNvSpPr>
            <a:spLocks noGrp="1"/>
          </p:cNvSpPr>
          <p:nvPr>
            <p:ph type="title" hasCustomPrompt="1"/>
          </p:nvPr>
        </p:nvSpPr>
        <p:spPr bwMode="auto">
          <a:xfrm>
            <a:off x="847384" y="884982"/>
            <a:ext cx="5744335" cy="979203"/>
          </a:xfrm>
        </p:spPr>
        <p:txBody>
          <a:bodyPr lIns="0" tIns="0" rIns="0" bIns="0" anchor="t">
            <a:noAutofit/>
          </a:bodyPr>
          <a:lstStyle>
            <a:lvl1pPr>
              <a:defRPr sz="3600">
                <a:latin typeface="+mj-lt"/>
              </a:defRPr>
            </a:lvl1pPr>
          </a:lstStyle>
          <a:p>
            <a:pPr>
              <a:defRPr/>
            </a:pPr>
            <a:r>
              <a:rPr lang="en-US"/>
              <a:t>CLICK TO EDIT MASTER TITLE</a:t>
            </a:r>
            <a:endParaRPr/>
          </a:p>
        </p:txBody>
      </p:sp>
      <p:sp>
        <p:nvSpPr>
          <p:cNvPr id="13" name="Text Placeholder 2"/>
          <p:cNvSpPr>
            <a:spLocks noGrp="1"/>
          </p:cNvSpPr>
          <p:nvPr>
            <p:ph type="body" idx="1"/>
          </p:nvPr>
        </p:nvSpPr>
        <p:spPr bwMode="auto">
          <a:xfrm>
            <a:off x="855915" y="2046038"/>
            <a:ext cx="4831207" cy="3568139"/>
          </a:xfrm>
        </p:spPr>
        <p:txBody>
          <a:bodyPr lIns="0" tIns="0" rIns="0" bIns="0">
            <a:no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en-US"/>
              <a:t>Click to edit Master text styles</a:t>
            </a:r>
            <a:endParaRPr/>
          </a:p>
        </p:txBody>
      </p:sp>
      <p:sp>
        <p:nvSpPr>
          <p:cNvPr id="9" name="Picture Placeholder 8"/>
          <p:cNvSpPr>
            <a:spLocks noGrp="1"/>
          </p:cNvSpPr>
          <p:nvPr>
            <p:ph type="pic" sz="quarter" idx="12"/>
          </p:nvPr>
        </p:nvSpPr>
        <p:spPr bwMode="auto">
          <a:xfrm>
            <a:off x="7868966" y="1112838"/>
            <a:ext cx="3475649" cy="4975225"/>
          </a:xfrm>
          <a:prstGeom prst="rect">
            <a:avLst/>
          </a:prstGeom>
          <a:solidFill>
            <a:schemeClr val="accent1">
              <a:lumMod val="20000"/>
              <a:lumOff val="80000"/>
            </a:schemeClr>
          </a:solidFill>
        </p:spPr>
        <p:txBody>
          <a:bodyPr anchor="ctr"/>
          <a:lstStyle>
            <a:lvl1pPr algn="ctr">
              <a:defRPr/>
            </a:lvl1pPr>
          </a:lstStyle>
          <a:p>
            <a:pPr>
              <a:defRPr/>
            </a:pPr>
            <a:endParaRPr lang="en-US"/>
          </a:p>
        </p:txBody>
      </p:sp>
      <p:sp>
        <p:nvSpPr>
          <p:cNvPr id="14" name="Text Placeholder 10"/>
          <p:cNvSpPr>
            <a:spLocks noGrp="1"/>
          </p:cNvSpPr>
          <p:nvPr>
            <p:ph type="body" sz="quarter" idx="13"/>
          </p:nvPr>
        </p:nvSpPr>
        <p:spPr bwMode="auto">
          <a:xfrm>
            <a:off x="7010733" y="2803273"/>
            <a:ext cx="2121408" cy="2121408"/>
          </a:xfrm>
          <a:prstGeom prst="ellipse">
            <a:avLst/>
          </a:prstGeom>
          <a:solidFill>
            <a:schemeClr val="accent1">
              <a:alpha val="89000"/>
            </a:schemeClr>
          </a:solidFill>
        </p:spPr>
        <p:txBody>
          <a:bodyPr/>
          <a:lstStyle>
            <a:lvl1pPr>
              <a:defRPr sz="300">
                <a:solidFill>
                  <a:schemeClr val="accent1">
                    <a:alpha val="0"/>
                  </a:schemeClr>
                </a:solidFill>
              </a:defRPr>
            </a:lvl1pPr>
          </a:lstStyle>
          <a:p>
            <a:pPr lvl="0">
              <a:defRPr/>
            </a:pPr>
            <a:r>
              <a:rPr lang="en-US"/>
              <a:t>Click to edit Master text styles</a:t>
            </a:r>
            <a:endParaRPr/>
          </a:p>
        </p:txBody>
      </p:sp>
      <p:sp>
        <p:nvSpPr>
          <p:cNvPr id="15" name="Text Placeholder 10"/>
          <p:cNvSpPr>
            <a:spLocks noGrp="1"/>
          </p:cNvSpPr>
          <p:nvPr>
            <p:ph type="body" sz="quarter" idx="14"/>
          </p:nvPr>
        </p:nvSpPr>
        <p:spPr bwMode="auto">
          <a:xfrm>
            <a:off x="11258537" y="4711495"/>
            <a:ext cx="192024" cy="1033272"/>
          </a:xfrm>
          <a:prstGeom prst="rect">
            <a:avLst/>
          </a:prstGeom>
          <a:solidFill>
            <a:schemeClr val="accent1">
              <a:alpha val="83000"/>
            </a:schemeClr>
          </a:solidFill>
        </p:spPr>
        <p:txBody>
          <a:bodyPr/>
          <a:lstStyle>
            <a:lvl1pPr>
              <a:defRPr sz="300">
                <a:solidFill>
                  <a:schemeClr val="accent1">
                    <a:alpha val="0"/>
                  </a:schemeClr>
                </a:solidFill>
              </a:defRPr>
            </a:lvl1pPr>
          </a:lstStyle>
          <a:p>
            <a:pPr lvl="0">
              <a:defRPr/>
            </a:pPr>
            <a:r>
              <a:rPr lang="en-US"/>
              <a:t>Click to edit Master text styles</a:t>
            </a:r>
            <a:endParaRPr/>
          </a:p>
        </p:txBody>
      </p:sp>
      <p:sp>
        <p:nvSpPr>
          <p:cNvPr id="3" name="Footer Placeholder 2"/>
          <p:cNvSpPr>
            <a:spLocks noGrp="1"/>
          </p:cNvSpPr>
          <p:nvPr>
            <p:ph type="ftr" sz="quarter" idx="10"/>
          </p:nvPr>
        </p:nvSpPr>
        <p:spPr bwMode="auto"/>
        <p:txBody>
          <a:bodyPr/>
          <a:lstStyle/>
          <a:p>
            <a:pPr>
              <a:defRPr/>
            </a:pPr>
            <a:r>
              <a:rPr lang="en-US"/>
              <a:t>Presentation Title</a:t>
            </a:r>
            <a:endParaRPr/>
          </a:p>
        </p:txBody>
      </p:sp>
      <p:sp>
        <p:nvSpPr>
          <p:cNvPr id="4" name="Slide Number Placeholder 3"/>
          <p:cNvSpPr>
            <a:spLocks noGrp="1"/>
          </p:cNvSpPr>
          <p:nvPr>
            <p:ph type="sldNum" sz="quarter" idx="11"/>
          </p:nvPr>
        </p:nvSpPr>
        <p:spPr bwMode="auto"/>
        <p:txBody>
          <a:bodyPr/>
          <a:lstStyle/>
          <a:p>
            <a:pPr>
              <a:defRPr/>
            </a:pPr>
            <a:fld id="{09A01C0A-2BB6-49E7-91A3-DCB9F9F59583}" type="slidenum">
              <a:rPr lang="en-US"/>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1_Custom Layout">
    <p:spTree>
      <p:nvGrpSpPr>
        <p:cNvPr id="1" name=""/>
        <p:cNvGrpSpPr/>
        <p:nvPr/>
      </p:nvGrpSpPr>
      <p:grpSpPr bwMode="auto">
        <a:xfrm>
          <a:off x="0" y="0"/>
          <a:ext cx="0" cy="0"/>
          <a:chOff x="0" y="0"/>
          <a:chExt cx="0" cy="0"/>
        </a:xfrm>
      </p:grpSpPr>
      <p:pic>
        <p:nvPicPr>
          <p:cNvPr id="3" name="Picture 2" descr="Large walking intersection with one lone person"/>
          <p:cNvPicPr>
            <a:picLocks noChangeAspect="1"/>
          </p:cNvPicPr>
          <p:nvPr userDrawn="1"/>
        </p:nvPicPr>
        <p:blipFill>
          <a:blip r:embed="rId2"/>
          <a:stretch/>
        </p:blipFill>
        <p:spPr bwMode="auto">
          <a:xfrm>
            <a:off x="0" y="1"/>
            <a:ext cx="11811000" cy="6858000"/>
          </a:xfrm>
          <a:prstGeom prst="rect">
            <a:avLst/>
          </a:prstGeom>
        </p:spPr>
      </p:pic>
      <p:sp>
        <p:nvSpPr>
          <p:cNvPr id="13" name="Freeform 12"/>
          <p:cNvSpPr/>
          <p:nvPr userDrawn="1"/>
        </p:nvSpPr>
        <p:spPr bwMode="auto">
          <a:xfrm>
            <a:off x="777819" y="0"/>
            <a:ext cx="8272488" cy="6858000"/>
          </a:xfrm>
          <a:custGeom>
            <a:avLst/>
            <a:gdLst>
              <a:gd name="connsiteX0" fmla="*/ 2449074 w 8272488"/>
              <a:gd name="connsiteY0" fmla="*/ 0 h 6858000"/>
              <a:gd name="connsiteX1" fmla="*/ 5823415 w 8272488"/>
              <a:gd name="connsiteY1" fmla="*/ 0 h 6858000"/>
              <a:gd name="connsiteX2" fmla="*/ 5929477 w 8272488"/>
              <a:gd name="connsiteY2" fmla="*/ 47950 h 6858000"/>
              <a:gd name="connsiteX3" fmla="*/ 8272488 w 8272488"/>
              <a:gd name="connsiteY3" fmla="*/ 3776315 h 6858000"/>
              <a:gd name="connsiteX4" fmla="*/ 7025715 w 8272488"/>
              <a:gd name="connsiteY4" fmla="*/ 6735959 h 6858000"/>
              <a:gd name="connsiteX5" fmla="*/ 6893036 w 8272488"/>
              <a:gd name="connsiteY5" fmla="*/ 6858000 h 6858000"/>
              <a:gd name="connsiteX6" fmla="*/ 1379452 w 8272488"/>
              <a:gd name="connsiteY6" fmla="*/ 6858000 h 6858000"/>
              <a:gd name="connsiteX7" fmla="*/ 1246773 w 8272488"/>
              <a:gd name="connsiteY7" fmla="*/ 6735959 h 6858000"/>
              <a:gd name="connsiteX8" fmla="*/ 0 w 8272488"/>
              <a:gd name="connsiteY8" fmla="*/ 3776315 h 6858000"/>
              <a:gd name="connsiteX9" fmla="*/ 2343012 w 8272488"/>
              <a:gd name="connsiteY9" fmla="*/ 479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72488" h="6858000" fill="norm" stroke="1" extrusionOk="0">
                <a:moveTo>
                  <a:pt x="2449074" y="0"/>
                </a:moveTo>
                <a:lnTo>
                  <a:pt x="5823415" y="0"/>
                </a:lnTo>
                <a:lnTo>
                  <a:pt x="5929477" y="47950"/>
                </a:lnTo>
                <a:cubicBezTo>
                  <a:pt x="7315814" y="715956"/>
                  <a:pt x="8272488" y="2134414"/>
                  <a:pt x="8272488" y="3776315"/>
                </a:cubicBezTo>
                <a:cubicBezTo>
                  <a:pt x="8272488" y="4936354"/>
                  <a:pt x="7794942" y="5984857"/>
                  <a:pt x="7025715" y="6735959"/>
                </a:cubicBezTo>
                <a:lnTo>
                  <a:pt x="6893036" y="6858000"/>
                </a:lnTo>
                <a:lnTo>
                  <a:pt x="1379452" y="6858000"/>
                </a:lnTo>
                <a:lnTo>
                  <a:pt x="1246773" y="6735959"/>
                </a:lnTo>
                <a:cubicBezTo>
                  <a:pt x="477546" y="5984857"/>
                  <a:pt x="0" y="4936354"/>
                  <a:pt x="0" y="3776315"/>
                </a:cubicBezTo>
                <a:cubicBezTo>
                  <a:pt x="0" y="2134414"/>
                  <a:pt x="956674" y="715956"/>
                  <a:pt x="2343012" y="47950"/>
                </a:cubicBezTo>
                <a:close/>
              </a:path>
            </a:pathLst>
          </a:custGeom>
          <a:solidFill>
            <a:schemeClr val="accent1">
              <a:alpha val="6736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schemeClr val="accent1"/>
              </a:solidFill>
            </a:endParaRPr>
          </a:p>
        </p:txBody>
      </p:sp>
      <p:sp>
        <p:nvSpPr>
          <p:cNvPr id="2" name="Title 1"/>
          <p:cNvSpPr>
            <a:spLocks noGrp="1"/>
          </p:cNvSpPr>
          <p:nvPr>
            <p:ph type="title" hasCustomPrompt="1"/>
          </p:nvPr>
        </p:nvSpPr>
        <p:spPr bwMode="auto">
          <a:xfrm>
            <a:off x="1907196" y="2188196"/>
            <a:ext cx="5985159" cy="1594507"/>
          </a:xfrm>
        </p:spPr>
        <p:txBody>
          <a:bodyPr lIns="0" tIns="0" rIns="0" bIns="0" anchor="b">
            <a:noAutofit/>
          </a:bodyPr>
          <a:lstStyle>
            <a:lvl1pPr>
              <a:defRPr sz="3600" b="1" i="0">
                <a:solidFill>
                  <a:schemeClr val="bg1"/>
                </a:solidFill>
                <a:latin typeface="+mj-lt"/>
                <a:cs typeface="Arial Black"/>
              </a:defRPr>
            </a:lvl1pPr>
          </a:lstStyle>
          <a:p>
            <a:pPr>
              <a:defRPr/>
            </a:pPr>
            <a:r>
              <a:rPr lang="en-US"/>
              <a:t>CLICK TO EDIT MASTER TITLE STYLE</a:t>
            </a:r>
            <a:endParaRPr/>
          </a:p>
        </p:txBody>
      </p:sp>
      <p:sp>
        <p:nvSpPr>
          <p:cNvPr id="11" name="Text Placeholder 2"/>
          <p:cNvSpPr>
            <a:spLocks noGrp="1"/>
          </p:cNvSpPr>
          <p:nvPr>
            <p:ph type="body" idx="1"/>
          </p:nvPr>
        </p:nvSpPr>
        <p:spPr bwMode="auto">
          <a:xfrm>
            <a:off x="1907196" y="3790988"/>
            <a:ext cx="5444517" cy="1731889"/>
          </a:xfrm>
        </p:spPr>
        <p:txBody>
          <a:bodyPr lIns="0" tIns="0" rIns="0" bIns="0" anchor="t">
            <a:noAutofit/>
          </a:bodyPr>
          <a:lstStyle>
            <a:lvl1pPr marL="0" indent="0">
              <a:buNone/>
              <a:defRPr sz="1800" b="0" i="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en-US"/>
              <a:t>Click to edit Master text styles</a:t>
            </a:r>
            <a:endParaRPr/>
          </a:p>
        </p:txBody>
      </p:sp>
      <p:sp>
        <p:nvSpPr>
          <p:cNvPr id="10" name="Rectangle 9"/>
          <p:cNvSpPr/>
          <p:nvPr userDrawn="1"/>
        </p:nvSpPr>
        <p:spPr bwMode="auto">
          <a:xfrm>
            <a:off x="10408059" y="1151133"/>
            <a:ext cx="190346" cy="103706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defRPr/>
            </a:pPr>
            <a:endParaRPr lang="en-US">
              <a:solidFill>
                <a:schemeClr val="accent1"/>
              </a:solidFill>
            </a:endParaRPr>
          </a:p>
        </p:txBody>
      </p:sp>
      <p:sp>
        <p:nvSpPr>
          <p:cNvPr id="12" name="Rectangle 11"/>
          <p:cNvSpPr/>
          <p:nvPr userDrawn="1"/>
        </p:nvSpPr>
        <p:spPr bwMode="auto">
          <a:xfrm>
            <a:off x="10987993" y="114070"/>
            <a:ext cx="190346" cy="103706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defRPr/>
            </a:pPr>
            <a:endParaRPr lang="en-US">
              <a:solidFill>
                <a:schemeClr val="accent1"/>
              </a:solidFill>
            </a:endParaRPr>
          </a:p>
        </p:txBody>
      </p:sp>
      <p:sp>
        <p:nvSpPr>
          <p:cNvPr id="4" name="Footer Placeholder 3"/>
          <p:cNvSpPr>
            <a:spLocks noGrp="1"/>
          </p:cNvSpPr>
          <p:nvPr>
            <p:ph type="ftr" sz="quarter" idx="10"/>
          </p:nvPr>
        </p:nvSpPr>
        <p:spPr bwMode="auto"/>
        <p:txBody>
          <a:bodyPr/>
          <a:lstStyle/>
          <a:p>
            <a:pPr>
              <a:defRPr/>
            </a:pPr>
            <a:r>
              <a:rPr lang="en-US"/>
              <a:t>Presentation Title</a:t>
            </a:r>
            <a:endParaRPr/>
          </a:p>
        </p:txBody>
      </p:sp>
      <p:sp>
        <p:nvSpPr>
          <p:cNvPr id="5" name="Slide Number Placeholder 4"/>
          <p:cNvSpPr>
            <a:spLocks noGrp="1"/>
          </p:cNvSpPr>
          <p:nvPr>
            <p:ph type="sldNum" sz="quarter" idx="11"/>
          </p:nvPr>
        </p:nvSpPr>
        <p:spPr bwMode="auto"/>
        <p:txBody>
          <a:bodyPr/>
          <a:lstStyle/>
          <a:p>
            <a:pPr>
              <a:defRPr/>
            </a:pPr>
            <a:fld id="{09A01C0A-2BB6-49E7-91A3-DCB9F9F59583}" type="slidenum">
              <a:rPr lang="en-US"/>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0" userDrawn="1">
  <p:cSld name="Title and Content">
    <p:spTree>
      <p:nvGrpSpPr>
        <p:cNvPr id="1" name=""/>
        <p:cNvGrpSpPr/>
        <p:nvPr/>
      </p:nvGrpSpPr>
      <p:grpSpPr bwMode="auto">
        <a:xfrm>
          <a:off x="0" y="0"/>
          <a:ext cx="0" cy="0"/>
          <a:chOff x="0" y="0"/>
          <a:chExt cx="0" cy="0"/>
        </a:xfrm>
      </p:grpSpPr>
      <p:sp>
        <p:nvSpPr>
          <p:cNvPr id="2" name="Title 1"/>
          <p:cNvSpPr>
            <a:spLocks noGrp="1"/>
          </p:cNvSpPr>
          <p:nvPr>
            <p:ph type="title" hasCustomPrompt="1"/>
          </p:nvPr>
        </p:nvSpPr>
        <p:spPr bwMode="auto">
          <a:xfrm>
            <a:off x="6696222" y="654637"/>
            <a:ext cx="4834517" cy="2774361"/>
          </a:xfrm>
        </p:spPr>
        <p:txBody>
          <a:bodyPr lIns="0" tIns="0" rIns="0" bIns="0" anchor="b">
            <a:noAutofit/>
          </a:bodyPr>
          <a:lstStyle>
            <a:lvl1pPr>
              <a:defRPr sz="3600" cap="all"/>
            </a:lvl1pPr>
          </a:lstStyle>
          <a:p>
            <a:pPr>
              <a:defRPr/>
            </a:pPr>
            <a:r>
              <a:rPr lang="en-US"/>
              <a:t>CLICK TO EDIT MASTER TITLE STYLE</a:t>
            </a:r>
            <a:endParaRPr/>
          </a:p>
        </p:txBody>
      </p:sp>
      <p:sp>
        <p:nvSpPr>
          <p:cNvPr id="5" name="Picture Placeholder 4"/>
          <p:cNvSpPr>
            <a:spLocks noGrp="1"/>
          </p:cNvSpPr>
          <p:nvPr>
            <p:ph type="pic" sz="quarter" idx="10"/>
          </p:nvPr>
        </p:nvSpPr>
        <p:spPr bwMode="auto">
          <a:xfrm>
            <a:off x="1395412" y="653461"/>
            <a:ext cx="4597556" cy="5549900"/>
          </a:xfrm>
        </p:spPr>
        <p:txBody>
          <a:bodyPr/>
          <a:lstStyle/>
          <a:p>
            <a:pPr>
              <a:defRPr/>
            </a:pPr>
            <a:endParaRPr lang="en-US"/>
          </a:p>
        </p:txBody>
      </p:sp>
      <p:sp>
        <p:nvSpPr>
          <p:cNvPr id="3" name="Content Placeholder 2"/>
          <p:cNvSpPr>
            <a:spLocks noGrp="1"/>
          </p:cNvSpPr>
          <p:nvPr>
            <p:ph idx="1" hasCustomPrompt="1"/>
          </p:nvPr>
        </p:nvSpPr>
        <p:spPr bwMode="auto">
          <a:xfrm>
            <a:off x="6696221" y="3429000"/>
            <a:ext cx="4834517" cy="2774361"/>
          </a:xfrm>
        </p:spPr>
        <p:txBody>
          <a:bodyPr lIns="0" tIns="0" rIns="0" bIns="0">
            <a:noAutofit/>
          </a:bodyPr>
          <a:lstStyle>
            <a:lvl1pPr marL="0" indent="0">
              <a:buNone/>
              <a:defRPr sz="2000" cap="all"/>
            </a:lvl1pPr>
            <a:lvl2pPr marL="457200" indent="0">
              <a:buNone/>
              <a:defRPr/>
            </a:lvl2pPr>
            <a:lvl3pPr marL="914400" indent="0">
              <a:buNone/>
              <a:defRPr/>
            </a:lvl3pPr>
            <a:lvl4pPr marL="1371600" indent="0">
              <a:buNone/>
              <a:defRPr/>
            </a:lvl4pPr>
            <a:lvl5pPr marL="1828800" indent="0">
              <a:buNone/>
              <a:defRPr/>
            </a:lvl5pPr>
          </a:lstStyle>
          <a:p>
            <a:pPr lvl="0">
              <a:defRPr/>
            </a:pPr>
            <a:r>
              <a:rPr lang="en-US"/>
              <a:t>CLICK TO EDIT MASTER TEXT STYLES</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Section Header">
    <p:spTree>
      <p:nvGrpSpPr>
        <p:cNvPr id="1" name=""/>
        <p:cNvGrpSpPr/>
        <p:nvPr/>
      </p:nvGrpSpPr>
      <p:grpSpPr bwMode="auto">
        <a:xfrm>
          <a:off x="0" y="0"/>
          <a:ext cx="0" cy="0"/>
          <a:chOff x="0" y="0"/>
          <a:chExt cx="0" cy="0"/>
        </a:xfrm>
      </p:grpSpPr>
      <p:sp>
        <p:nvSpPr>
          <p:cNvPr id="8" name="Rectangle 7"/>
          <p:cNvSpPr/>
          <p:nvPr userDrawn="1"/>
        </p:nvSpPr>
        <p:spPr bwMode="auto">
          <a:xfrm>
            <a:off x="0" y="0"/>
            <a:ext cx="453347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defRPr/>
            </a:pPr>
            <a:endParaRPr lang="en-US">
              <a:solidFill>
                <a:schemeClr val="accent1"/>
              </a:solidFill>
            </a:endParaRPr>
          </a:p>
        </p:txBody>
      </p:sp>
      <p:sp>
        <p:nvSpPr>
          <p:cNvPr id="22" name="Title 21"/>
          <p:cNvSpPr>
            <a:spLocks noGrp="1"/>
          </p:cNvSpPr>
          <p:nvPr>
            <p:ph type="title" hasCustomPrompt="1"/>
          </p:nvPr>
        </p:nvSpPr>
        <p:spPr bwMode="auto">
          <a:xfrm>
            <a:off x="847384" y="884981"/>
            <a:ext cx="10506416" cy="1128519"/>
          </a:xfrm>
        </p:spPr>
        <p:txBody>
          <a:bodyPr lIns="0" tIns="0" rIns="0" bIns="0" anchor="t">
            <a:noAutofit/>
          </a:bodyPr>
          <a:lstStyle>
            <a:lvl1pPr>
              <a:defRPr sz="3600">
                <a:solidFill>
                  <a:schemeClr val="tx1"/>
                </a:solidFill>
              </a:defRPr>
            </a:lvl1pPr>
          </a:lstStyle>
          <a:p>
            <a:pPr>
              <a:defRPr/>
            </a:pPr>
            <a:r>
              <a:rPr lang="en-US"/>
              <a:t>CLICK TO EDIT MASTER TITLE STYLE</a:t>
            </a:r>
            <a:endParaRPr/>
          </a:p>
        </p:txBody>
      </p:sp>
      <p:sp>
        <p:nvSpPr>
          <p:cNvPr id="9" name="Picture Placeholder 8"/>
          <p:cNvSpPr>
            <a:spLocks noGrp="1"/>
          </p:cNvSpPr>
          <p:nvPr>
            <p:ph type="pic" sz="quarter" idx="11"/>
          </p:nvPr>
        </p:nvSpPr>
        <p:spPr bwMode="auto">
          <a:xfrm>
            <a:off x="846438" y="2090460"/>
            <a:ext cx="4729163" cy="3271838"/>
          </a:xfrm>
          <a:custGeom>
            <a:avLst/>
            <a:gdLst>
              <a:gd name="connsiteX0" fmla="*/ 0 w 4729163"/>
              <a:gd name="connsiteY0" fmla="*/ 0 h 3271838"/>
              <a:gd name="connsiteX1" fmla="*/ 4729163 w 4729163"/>
              <a:gd name="connsiteY1" fmla="*/ 0 h 3271838"/>
              <a:gd name="connsiteX2" fmla="*/ 4729163 w 4729163"/>
              <a:gd name="connsiteY2" fmla="*/ 1519113 h 3271838"/>
              <a:gd name="connsiteX3" fmla="*/ 4674888 w 4729163"/>
              <a:gd name="connsiteY3" fmla="*/ 1524585 h 3271838"/>
              <a:gd name="connsiteX4" fmla="*/ 4145679 w 4729163"/>
              <a:gd name="connsiteY4" fmla="*/ 2173901 h 3271838"/>
              <a:gd name="connsiteX5" fmla="*/ 4674888 w 4729163"/>
              <a:gd name="connsiteY5" fmla="*/ 2823218 h 3271838"/>
              <a:gd name="connsiteX6" fmla="*/ 4729163 w 4729163"/>
              <a:gd name="connsiteY6" fmla="*/ 2828689 h 3271838"/>
              <a:gd name="connsiteX7" fmla="*/ 4729163 w 4729163"/>
              <a:gd name="connsiteY7" fmla="*/ 3271838 h 3271838"/>
              <a:gd name="connsiteX8" fmla="*/ 0 w 4729163"/>
              <a:gd name="connsiteY8" fmla="*/ 3271838 h 3271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9163" h="3271838" fill="norm" stroke="1" extrusionOk="0">
                <a:moveTo>
                  <a:pt x="0" y="0"/>
                </a:moveTo>
                <a:lnTo>
                  <a:pt x="4729163" y="0"/>
                </a:lnTo>
                <a:lnTo>
                  <a:pt x="4729163" y="1519113"/>
                </a:lnTo>
                <a:lnTo>
                  <a:pt x="4674888" y="1524585"/>
                </a:lnTo>
                <a:cubicBezTo>
                  <a:pt x="4372869" y="1586387"/>
                  <a:pt x="4145679" y="1853613"/>
                  <a:pt x="4145679" y="2173901"/>
                </a:cubicBezTo>
                <a:cubicBezTo>
                  <a:pt x="4145679" y="2494190"/>
                  <a:pt x="4372869" y="2761416"/>
                  <a:pt x="4674888" y="2823218"/>
                </a:cubicBezTo>
                <a:lnTo>
                  <a:pt x="4729163" y="2828689"/>
                </a:lnTo>
                <a:lnTo>
                  <a:pt x="4729163" y="3271838"/>
                </a:lnTo>
                <a:lnTo>
                  <a:pt x="0" y="3271838"/>
                </a:lnTo>
                <a:close/>
              </a:path>
            </a:pathLst>
          </a:custGeom>
          <a:solidFill>
            <a:schemeClr val="accent1">
              <a:lumMod val="20000"/>
              <a:lumOff val="80000"/>
            </a:schemeClr>
          </a:solidFill>
        </p:spPr>
        <p:txBody>
          <a:bodyPr wrap="square" anchor="ctr">
            <a:noAutofit/>
          </a:bodyPr>
          <a:lstStyle>
            <a:lvl1pPr algn="ctr">
              <a:defRPr/>
            </a:lvl1pPr>
          </a:lstStyle>
          <a:p>
            <a:pPr>
              <a:defRPr/>
            </a:pPr>
            <a:endParaRPr lang="en-US"/>
          </a:p>
        </p:txBody>
      </p:sp>
      <p:sp>
        <p:nvSpPr>
          <p:cNvPr id="3" name="Text Placeholder 2"/>
          <p:cNvSpPr>
            <a:spLocks noGrp="1"/>
          </p:cNvSpPr>
          <p:nvPr>
            <p:ph type="body" idx="1"/>
          </p:nvPr>
        </p:nvSpPr>
        <p:spPr bwMode="auto">
          <a:xfrm>
            <a:off x="6978650" y="2087562"/>
            <a:ext cx="4375150" cy="3891067"/>
          </a:xfrm>
        </p:spPr>
        <p:txBody>
          <a:bodyPr lIns="0" tIns="0" rIns="0" bIns="0">
            <a:no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en-US"/>
              <a:t>Click to edit Master text styles</a:t>
            </a:r>
            <a:endParaRPr/>
          </a:p>
        </p:txBody>
      </p:sp>
      <p:sp>
        <p:nvSpPr>
          <p:cNvPr id="10" name="Oval 9"/>
          <p:cNvSpPr/>
          <p:nvPr userDrawn="1"/>
        </p:nvSpPr>
        <p:spPr bwMode="auto">
          <a:xfrm>
            <a:off x="4992117" y="3601579"/>
            <a:ext cx="1325563" cy="1325563"/>
          </a:xfrm>
          <a:prstGeom prst="ellipse">
            <a:avLst/>
          </a:prstGeom>
          <a:solidFill>
            <a:schemeClr val="accent1">
              <a:alpha val="892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accent1"/>
              </a:solidFill>
            </a:endParaRPr>
          </a:p>
        </p:txBody>
      </p:sp>
      <p:sp>
        <p:nvSpPr>
          <p:cNvPr id="2" name="Footer Placeholder 1"/>
          <p:cNvSpPr>
            <a:spLocks noGrp="1"/>
          </p:cNvSpPr>
          <p:nvPr>
            <p:ph type="ftr" sz="quarter" idx="12"/>
          </p:nvPr>
        </p:nvSpPr>
        <p:spPr bwMode="auto"/>
        <p:txBody>
          <a:bodyPr/>
          <a:lstStyle/>
          <a:p>
            <a:pPr>
              <a:defRPr/>
            </a:pPr>
            <a:r>
              <a:rPr lang="en-US"/>
              <a:t>Presentation Title</a:t>
            </a:r>
            <a:endParaRPr/>
          </a:p>
        </p:txBody>
      </p:sp>
      <p:sp>
        <p:nvSpPr>
          <p:cNvPr id="5" name="Slide Number Placeholder 4"/>
          <p:cNvSpPr>
            <a:spLocks noGrp="1"/>
          </p:cNvSpPr>
          <p:nvPr>
            <p:ph type="sldNum" sz="quarter" idx="13"/>
          </p:nvPr>
        </p:nvSpPr>
        <p:spPr bwMode="auto"/>
        <p:txBody>
          <a:bodyPr/>
          <a:lstStyle/>
          <a:p>
            <a:pPr>
              <a:defRPr/>
            </a:pPr>
            <a:fld id="{09A01C0A-2BB6-49E7-91A3-DCB9F9F59583}"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2_Title Only">
    <p:spTree>
      <p:nvGrpSpPr>
        <p:cNvPr id="1" name=""/>
        <p:cNvGrpSpPr/>
        <p:nvPr/>
      </p:nvGrpSpPr>
      <p:grpSpPr bwMode="auto">
        <a:xfrm>
          <a:off x="0" y="0"/>
          <a:ext cx="0" cy="0"/>
          <a:chOff x="0" y="0"/>
          <a:chExt cx="0" cy="0"/>
        </a:xfrm>
      </p:grpSpPr>
      <p:pic>
        <p:nvPicPr>
          <p:cNvPr id="37" name="Picture 36" descr="A picture containing accessory&#10;&#10;Description automatically generated"/>
          <p:cNvPicPr>
            <a:picLocks noChangeAspect="1"/>
          </p:cNvPicPr>
          <p:nvPr userDrawn="1"/>
        </p:nvPicPr>
        <p:blipFill>
          <a:blip r:embed="rId2">
            <a:grayscl/>
          </a:blip>
          <a:srcRect l="0" t="0" r="21974" b="1533"/>
          <a:stretch/>
        </p:blipFill>
        <p:spPr bwMode="auto">
          <a:xfrm rot="8325578">
            <a:off x="-1775001" y="-1607470"/>
            <a:ext cx="10567962" cy="8905077"/>
          </a:xfrm>
          <a:custGeom>
            <a:avLst/>
            <a:gdLst>
              <a:gd name="connsiteX0" fmla="*/ 6047036 w 10567962"/>
              <a:gd name="connsiteY0" fmla="*/ 8905077 h 8905077"/>
              <a:gd name="connsiteX1" fmla="*/ 0 w 10567962"/>
              <a:gd name="connsiteY1" fmla="*/ 3603767 h 8905077"/>
              <a:gd name="connsiteX2" fmla="*/ 0 w 10567962"/>
              <a:gd name="connsiteY2" fmla="*/ 0 h 8905077"/>
              <a:gd name="connsiteX3" fmla="*/ 6292508 w 10567962"/>
              <a:gd name="connsiteY3" fmla="*/ 0 h 8905077"/>
              <a:gd name="connsiteX4" fmla="*/ 10567962 w 10567962"/>
              <a:gd name="connsiteY4" fmla="*/ 3748201 h 8905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962" h="8905077" fill="norm" stroke="1" extrusionOk="0">
                <a:moveTo>
                  <a:pt x="6047036" y="8905077"/>
                </a:moveTo>
                <a:lnTo>
                  <a:pt x="0" y="3603767"/>
                </a:lnTo>
                <a:lnTo>
                  <a:pt x="0" y="0"/>
                </a:lnTo>
                <a:lnTo>
                  <a:pt x="6292508" y="0"/>
                </a:lnTo>
                <a:lnTo>
                  <a:pt x="10567962" y="3748201"/>
                </a:lnTo>
                <a:close/>
              </a:path>
            </a:pathLst>
          </a:custGeom>
        </p:spPr>
      </p:pic>
      <p:sp>
        <p:nvSpPr>
          <p:cNvPr id="14" name="Freeform 13"/>
          <p:cNvSpPr/>
          <p:nvPr userDrawn="1"/>
        </p:nvSpPr>
        <p:spPr bwMode="auto">
          <a:xfrm>
            <a:off x="925160" y="4144752"/>
            <a:ext cx="4788322" cy="2713249"/>
          </a:xfrm>
          <a:custGeom>
            <a:avLst/>
            <a:gdLst>
              <a:gd name="connsiteX0" fmla="*/ 2394161 w 4788322"/>
              <a:gd name="connsiteY0" fmla="*/ 0 h 2713249"/>
              <a:gd name="connsiteX1" fmla="*/ 4788322 w 4788322"/>
              <a:gd name="connsiteY1" fmla="*/ 2394161 h 2713249"/>
              <a:gd name="connsiteX2" fmla="*/ 4775962 w 4788322"/>
              <a:gd name="connsiteY2" fmla="*/ 2638950 h 2713249"/>
              <a:gd name="connsiteX3" fmla="*/ 4764622 w 4788322"/>
              <a:gd name="connsiteY3" fmla="*/ 2713249 h 2713249"/>
              <a:gd name="connsiteX4" fmla="*/ 23700 w 4788322"/>
              <a:gd name="connsiteY4" fmla="*/ 2713249 h 2713249"/>
              <a:gd name="connsiteX5" fmla="*/ 12361 w 4788322"/>
              <a:gd name="connsiteY5" fmla="*/ 2638950 h 2713249"/>
              <a:gd name="connsiteX6" fmla="*/ 0 w 4788322"/>
              <a:gd name="connsiteY6" fmla="*/ 2394161 h 2713249"/>
              <a:gd name="connsiteX7" fmla="*/ 2394161 w 4788322"/>
              <a:gd name="connsiteY7" fmla="*/ 0 h 271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8322" h="2713249" fill="norm" stroke="1" extrusionOk="0">
                <a:moveTo>
                  <a:pt x="2394161" y="0"/>
                </a:moveTo>
                <a:cubicBezTo>
                  <a:pt x="3716420" y="0"/>
                  <a:pt x="4788322" y="1071902"/>
                  <a:pt x="4788322" y="2394161"/>
                </a:cubicBezTo>
                <a:cubicBezTo>
                  <a:pt x="4788322" y="2476803"/>
                  <a:pt x="4784135" y="2558466"/>
                  <a:pt x="4775962" y="2638950"/>
                </a:cubicBezTo>
                <a:lnTo>
                  <a:pt x="4764622" y="2713249"/>
                </a:lnTo>
                <a:lnTo>
                  <a:pt x="23700" y="2713249"/>
                </a:lnTo>
                <a:lnTo>
                  <a:pt x="12361" y="2638950"/>
                </a:lnTo>
                <a:cubicBezTo>
                  <a:pt x="4187" y="2558466"/>
                  <a:pt x="0" y="2476803"/>
                  <a:pt x="0" y="2394161"/>
                </a:cubicBezTo>
                <a:cubicBezTo>
                  <a:pt x="0" y="1071902"/>
                  <a:pt x="1071902" y="0"/>
                  <a:pt x="2394161" y="0"/>
                </a:cubicBezTo>
                <a:close/>
              </a:path>
            </a:pathLst>
          </a:custGeom>
          <a:solidFill>
            <a:schemeClr val="accent1">
              <a:alpha val="8985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schemeClr val="accent1"/>
              </a:solidFill>
            </a:endParaRPr>
          </a:p>
        </p:txBody>
      </p:sp>
      <p:sp>
        <p:nvSpPr>
          <p:cNvPr id="10" name="Title 1"/>
          <p:cNvSpPr>
            <a:spLocks noGrp="1"/>
          </p:cNvSpPr>
          <p:nvPr>
            <p:ph type="title" hasCustomPrompt="1"/>
          </p:nvPr>
        </p:nvSpPr>
        <p:spPr bwMode="auto">
          <a:xfrm>
            <a:off x="5413445" y="2043946"/>
            <a:ext cx="6034216" cy="1439604"/>
          </a:xfrm>
        </p:spPr>
        <p:txBody>
          <a:bodyPr lIns="0" tIns="0" rIns="0" bIns="0" anchor="b">
            <a:noAutofit/>
          </a:bodyPr>
          <a:lstStyle>
            <a:lvl1pPr>
              <a:defRPr sz="3600" cap="all"/>
            </a:lvl1pPr>
          </a:lstStyle>
          <a:p>
            <a:pPr>
              <a:defRPr/>
            </a:pPr>
            <a:r>
              <a:rPr lang="en-US"/>
              <a:t>CLICK TO EDIT MASTER TITLE STYLE</a:t>
            </a:r>
            <a:endParaRPr/>
          </a:p>
        </p:txBody>
      </p:sp>
      <p:sp>
        <p:nvSpPr>
          <p:cNvPr id="12" name="Subtitle 2"/>
          <p:cNvSpPr>
            <a:spLocks noGrp="1"/>
          </p:cNvSpPr>
          <p:nvPr>
            <p:ph type="subTitle" idx="1" hasCustomPrompt="1"/>
          </p:nvPr>
        </p:nvSpPr>
        <p:spPr bwMode="auto">
          <a:xfrm>
            <a:off x="5413445" y="3469262"/>
            <a:ext cx="6034216" cy="1085641"/>
          </a:xfrm>
        </p:spPr>
        <p:txBody>
          <a:bodyPr lIns="0" tIns="0" rIns="0" bIns="0">
            <a:noAutofit/>
          </a:bodyPr>
          <a:lstStyle>
            <a:lvl1pPr marL="0" indent="0" algn="l">
              <a:buNone/>
              <a:defRPr sz="2000" cap="all" spc="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US"/>
              <a:t>CLICK TO EDIT MASTER SUBTITLE STYLE</a:t>
            </a:r>
            <a:endParaRPr/>
          </a:p>
        </p:txBody>
      </p:sp>
      <p:sp>
        <p:nvSpPr>
          <p:cNvPr id="2" name="Footer Placeholder 1"/>
          <p:cNvSpPr>
            <a:spLocks noGrp="1"/>
          </p:cNvSpPr>
          <p:nvPr>
            <p:ph type="ftr" sz="quarter" idx="10"/>
          </p:nvPr>
        </p:nvSpPr>
        <p:spPr bwMode="auto"/>
        <p:txBody>
          <a:bodyPr/>
          <a:lstStyle/>
          <a:p>
            <a:pPr>
              <a:defRPr/>
            </a:pPr>
            <a:r>
              <a:rPr lang="en-US"/>
              <a:t>Presentation Title</a:t>
            </a:r>
            <a:endParaRPr/>
          </a:p>
        </p:txBody>
      </p:sp>
      <p:sp>
        <p:nvSpPr>
          <p:cNvPr id="3" name="Slide Number Placeholder 2"/>
          <p:cNvSpPr>
            <a:spLocks noGrp="1"/>
          </p:cNvSpPr>
          <p:nvPr>
            <p:ph type="sldNum" sz="quarter" idx="11"/>
          </p:nvPr>
        </p:nvSpPr>
        <p:spPr bwMode="auto"/>
        <p:txBody>
          <a:bodyPr/>
          <a:lstStyle/>
          <a:p>
            <a:pPr>
              <a:defRPr/>
            </a:pPr>
            <a:fld id="{09A01C0A-2BB6-49E7-91A3-DCB9F9F59583}"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Two Content">
    <p:spTree>
      <p:nvGrpSpPr>
        <p:cNvPr id="1" name=""/>
        <p:cNvGrpSpPr/>
        <p:nvPr/>
      </p:nvGrpSpPr>
      <p:grpSpPr bwMode="auto">
        <a:xfrm>
          <a:off x="0" y="0"/>
          <a:ext cx="0" cy="0"/>
          <a:chOff x="0" y="0"/>
          <a:chExt cx="0" cy="0"/>
        </a:xfrm>
      </p:grpSpPr>
      <p:sp>
        <p:nvSpPr>
          <p:cNvPr id="5" name="Title 1"/>
          <p:cNvSpPr>
            <a:spLocks noGrp="1"/>
          </p:cNvSpPr>
          <p:nvPr>
            <p:ph type="title" hasCustomPrompt="1"/>
          </p:nvPr>
        </p:nvSpPr>
        <p:spPr bwMode="auto">
          <a:xfrm>
            <a:off x="850168" y="876301"/>
            <a:ext cx="10122632" cy="652054"/>
          </a:xfrm>
        </p:spPr>
        <p:txBody>
          <a:bodyPr anchor="ctr">
            <a:noAutofit/>
          </a:bodyPr>
          <a:lstStyle>
            <a:lvl1pPr algn="ctr">
              <a:defRPr sz="3600"/>
            </a:lvl1pPr>
          </a:lstStyle>
          <a:p>
            <a:pPr>
              <a:defRPr/>
            </a:pPr>
            <a:r>
              <a:rPr lang="en-US"/>
              <a:t>CLICK TO EDIT MASTER TITLE</a:t>
            </a:r>
            <a:endParaRPr/>
          </a:p>
        </p:txBody>
      </p:sp>
      <p:sp>
        <p:nvSpPr>
          <p:cNvPr id="4" name="Content Placeholder 3"/>
          <p:cNvSpPr>
            <a:spLocks noGrp="1"/>
          </p:cNvSpPr>
          <p:nvPr>
            <p:ph sz="half" idx="2"/>
          </p:nvPr>
        </p:nvSpPr>
        <p:spPr bwMode="auto">
          <a:xfrm>
            <a:off x="850168" y="1828800"/>
            <a:ext cx="10126362" cy="4351338"/>
          </a:xfrm>
        </p:spPr>
        <p:txBody>
          <a:bodyPr lIns="0" tIns="0" rIns="0" bIns="0">
            <a:no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2" name="Footer Placeholder 1"/>
          <p:cNvSpPr>
            <a:spLocks noGrp="1"/>
          </p:cNvSpPr>
          <p:nvPr>
            <p:ph type="ftr" sz="quarter" idx="10"/>
          </p:nvPr>
        </p:nvSpPr>
        <p:spPr bwMode="auto"/>
        <p:txBody>
          <a:bodyPr/>
          <a:lstStyle/>
          <a:p>
            <a:pPr>
              <a:defRPr/>
            </a:pPr>
            <a:r>
              <a:rPr lang="en-US"/>
              <a:t>Presentation Title</a:t>
            </a:r>
            <a:endParaRPr/>
          </a:p>
        </p:txBody>
      </p:sp>
      <p:sp>
        <p:nvSpPr>
          <p:cNvPr id="3" name="Slide Number Placeholder 2"/>
          <p:cNvSpPr>
            <a:spLocks noGrp="1"/>
          </p:cNvSpPr>
          <p:nvPr>
            <p:ph type="sldNum" sz="quarter" idx="11"/>
          </p:nvPr>
        </p:nvSpPr>
        <p:spPr bwMode="auto"/>
        <p:txBody>
          <a:bodyPr/>
          <a:lstStyle/>
          <a:p>
            <a:pPr>
              <a:defRPr/>
            </a:pPr>
            <a:fld id="{09A01C0A-2BB6-49E7-91A3-DCB9F9F59583}"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1_Two Content">
    <p:spTree>
      <p:nvGrpSpPr>
        <p:cNvPr id="1" name=""/>
        <p:cNvGrpSpPr/>
        <p:nvPr/>
      </p:nvGrpSpPr>
      <p:grpSpPr bwMode="auto">
        <a:xfrm>
          <a:off x="0" y="0"/>
          <a:ext cx="0" cy="0"/>
          <a:chOff x="0" y="0"/>
          <a:chExt cx="0" cy="0"/>
        </a:xfrm>
      </p:grpSpPr>
      <p:sp>
        <p:nvSpPr>
          <p:cNvPr id="2" name="Title 1"/>
          <p:cNvSpPr>
            <a:spLocks noGrp="1"/>
          </p:cNvSpPr>
          <p:nvPr>
            <p:ph type="title" hasCustomPrompt="1"/>
          </p:nvPr>
        </p:nvSpPr>
        <p:spPr bwMode="auto">
          <a:xfrm>
            <a:off x="846879" y="884902"/>
            <a:ext cx="4567228" cy="1877976"/>
          </a:xfrm>
        </p:spPr>
        <p:txBody>
          <a:bodyPr lIns="0" tIns="0" rIns="0" bIns="0">
            <a:noAutofit/>
          </a:bodyPr>
          <a:lstStyle>
            <a:lvl1pPr>
              <a:defRPr sz="3600"/>
            </a:lvl1pPr>
          </a:lstStyle>
          <a:p>
            <a:pPr>
              <a:defRPr/>
            </a:pPr>
            <a:r>
              <a:rPr lang="en-US"/>
              <a:t>CLICK TO EDIT MASTER TITLE STYLE</a:t>
            </a:r>
            <a:endParaRPr/>
          </a:p>
        </p:txBody>
      </p:sp>
      <p:sp>
        <p:nvSpPr>
          <p:cNvPr id="4" name="Content Placeholder 3"/>
          <p:cNvSpPr>
            <a:spLocks noGrp="1"/>
          </p:cNvSpPr>
          <p:nvPr>
            <p:ph sz="half" idx="2"/>
          </p:nvPr>
        </p:nvSpPr>
        <p:spPr bwMode="auto">
          <a:xfrm>
            <a:off x="5572125" y="409576"/>
            <a:ext cx="5789913" cy="6067424"/>
          </a:xfrm>
        </p:spPr>
        <p:txBody>
          <a:bodyPr lIns="0" tIns="0" rIns="0" bIns="0">
            <a:no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Freeform 5" descr="Man looking up at skyscrapers"/>
          <p:cNvSpPr/>
          <p:nvPr userDrawn="1"/>
        </p:nvSpPr>
        <p:spPr bwMode="auto">
          <a:xfrm rot="2329651">
            <a:off x="-532604" y="2895950"/>
            <a:ext cx="5658498" cy="5088743"/>
          </a:xfrm>
          <a:custGeom>
            <a:avLst/>
            <a:gdLst>
              <a:gd name="connsiteX0" fmla="*/ 1041364 w 5658498"/>
              <a:gd name="connsiteY0" fmla="*/ 660618 h 5088743"/>
              <a:gd name="connsiteX1" fmla="*/ 2881574 w 5658498"/>
              <a:gd name="connsiteY1" fmla="*/ 0 h 5088743"/>
              <a:gd name="connsiteX2" fmla="*/ 5644500 w 5658498"/>
              <a:gd name="connsiteY2" fmla="*/ 2032703 h 5088743"/>
              <a:gd name="connsiteX3" fmla="*/ 5658498 w 5658498"/>
              <a:gd name="connsiteY3" fmla="*/ 2087143 h 5088743"/>
              <a:gd name="connsiteX4" fmla="*/ 1928931 w 5658498"/>
              <a:gd name="connsiteY4" fmla="*/ 5088743 h 5088743"/>
              <a:gd name="connsiteX5" fmla="*/ 0 w 5658498"/>
              <a:gd name="connsiteY5" fmla="*/ 2691993 h 5088743"/>
              <a:gd name="connsiteX6" fmla="*/ 7450 w 5658498"/>
              <a:gd name="connsiteY6" fmla="*/ 2560795 h 5088743"/>
              <a:gd name="connsiteX7" fmla="*/ 1041364 w 5658498"/>
              <a:gd name="connsiteY7" fmla="*/ 660618 h 5088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8498" h="5088743" fill="norm" stroke="1" extrusionOk="0">
                <a:moveTo>
                  <a:pt x="1041364" y="660618"/>
                </a:moveTo>
                <a:cubicBezTo>
                  <a:pt x="1541443" y="247916"/>
                  <a:pt x="2182557" y="0"/>
                  <a:pt x="2881574" y="0"/>
                </a:cubicBezTo>
                <a:cubicBezTo>
                  <a:pt x="4179749" y="0"/>
                  <a:pt x="5278215" y="855058"/>
                  <a:pt x="5644500" y="2032703"/>
                </a:cubicBezTo>
                <a:lnTo>
                  <a:pt x="5658498" y="2087143"/>
                </a:lnTo>
                <a:lnTo>
                  <a:pt x="1928931" y="5088743"/>
                </a:lnTo>
                <a:lnTo>
                  <a:pt x="0" y="2691993"/>
                </a:lnTo>
                <a:lnTo>
                  <a:pt x="7450" y="2560795"/>
                </a:lnTo>
                <a:cubicBezTo>
                  <a:pt x="94683" y="1797754"/>
                  <a:pt x="478776" y="1124908"/>
                  <a:pt x="1041364" y="660618"/>
                </a:cubicBezTo>
                <a:close/>
              </a:path>
            </a:pathLst>
          </a:custGeom>
          <a:blipFill>
            <a:blip r:embed="rId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sp>
        <p:nvSpPr>
          <p:cNvPr id="5" name="Oval 4"/>
          <p:cNvSpPr/>
          <p:nvPr userDrawn="1"/>
        </p:nvSpPr>
        <p:spPr bwMode="auto">
          <a:xfrm>
            <a:off x="356461" y="2238899"/>
            <a:ext cx="1411557" cy="1411557"/>
          </a:xfrm>
          <a:prstGeom prst="ellipse">
            <a:avLst/>
          </a:prstGeom>
          <a:solidFill>
            <a:schemeClr val="accent1">
              <a:alpha val="7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accent1">
                  <a:lumMod val="75000"/>
                </a:schemeClr>
              </a:solidFill>
            </a:endParaRPr>
          </a:p>
        </p:txBody>
      </p:sp>
      <p:sp>
        <p:nvSpPr>
          <p:cNvPr id="3" name="Footer Placeholder 2"/>
          <p:cNvSpPr>
            <a:spLocks noGrp="1"/>
          </p:cNvSpPr>
          <p:nvPr>
            <p:ph type="ftr" sz="quarter" idx="10"/>
          </p:nvPr>
        </p:nvSpPr>
        <p:spPr bwMode="auto"/>
        <p:txBody>
          <a:bodyPr/>
          <a:lstStyle/>
          <a:p>
            <a:pPr>
              <a:defRPr/>
            </a:pPr>
            <a:r>
              <a:rPr lang="en-US"/>
              <a:t>Presentation Title</a:t>
            </a:r>
            <a:endParaRPr/>
          </a:p>
        </p:txBody>
      </p:sp>
      <p:sp>
        <p:nvSpPr>
          <p:cNvPr id="7" name="Slide Number Placeholder 6"/>
          <p:cNvSpPr>
            <a:spLocks noGrp="1"/>
          </p:cNvSpPr>
          <p:nvPr>
            <p:ph type="sldNum" sz="quarter" idx="11"/>
          </p:nvPr>
        </p:nvSpPr>
        <p:spPr bwMode="auto"/>
        <p:txBody>
          <a:bodyPr/>
          <a:lstStyle/>
          <a:p>
            <a:pPr>
              <a:defRPr/>
            </a:pPr>
            <a:fld id="{09A01C0A-2BB6-49E7-91A3-DCB9F9F59583}"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Comparison">
    <p:spTree>
      <p:nvGrpSpPr>
        <p:cNvPr id="1" name=""/>
        <p:cNvGrpSpPr/>
        <p:nvPr/>
      </p:nvGrpSpPr>
      <p:grpSpPr bwMode="auto">
        <a:xfrm>
          <a:off x="0" y="0"/>
          <a:ext cx="0" cy="0"/>
          <a:chOff x="0" y="0"/>
          <a:chExt cx="0" cy="0"/>
        </a:xfrm>
      </p:grpSpPr>
      <p:sp>
        <p:nvSpPr>
          <p:cNvPr id="3" name="Text Placeholder 2"/>
          <p:cNvSpPr>
            <a:spLocks noGrp="1"/>
          </p:cNvSpPr>
          <p:nvPr>
            <p:ph type="body" idx="1"/>
          </p:nvPr>
        </p:nvSpPr>
        <p:spPr bwMode="auto">
          <a:xfrm>
            <a:off x="849880" y="1781357"/>
            <a:ext cx="5157787" cy="823912"/>
          </a:xfrm>
        </p:spPr>
        <p:txBody>
          <a:bodyPr lIns="0" tIns="0" rIns="0" bIns="0" anchor="b">
            <a:noAutofit/>
          </a:bodyPr>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endParaRPr/>
          </a:p>
        </p:txBody>
      </p:sp>
      <p:sp>
        <p:nvSpPr>
          <p:cNvPr id="4" name="Content Placeholder 3"/>
          <p:cNvSpPr>
            <a:spLocks noGrp="1"/>
          </p:cNvSpPr>
          <p:nvPr>
            <p:ph sz="half" idx="2"/>
          </p:nvPr>
        </p:nvSpPr>
        <p:spPr bwMode="auto">
          <a:xfrm>
            <a:off x="849880" y="2605269"/>
            <a:ext cx="5157787" cy="3684588"/>
          </a:xfrm>
        </p:spPr>
        <p:txBody>
          <a:bodyPr lIns="0" tIns="0" rIns="0" bIns="0">
            <a:no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5" name="Text Placeholder 4"/>
          <p:cNvSpPr>
            <a:spLocks noGrp="1"/>
          </p:cNvSpPr>
          <p:nvPr>
            <p:ph type="body" sz="quarter" idx="3"/>
          </p:nvPr>
        </p:nvSpPr>
        <p:spPr bwMode="auto">
          <a:xfrm>
            <a:off x="6182292" y="1781357"/>
            <a:ext cx="5183188" cy="823912"/>
          </a:xfrm>
        </p:spPr>
        <p:txBody>
          <a:bodyPr lIns="0" tIns="0" rIns="0" bIns="0" anchor="b">
            <a:noAutofit/>
          </a:bodyPr>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endParaRPr/>
          </a:p>
        </p:txBody>
      </p:sp>
      <p:sp>
        <p:nvSpPr>
          <p:cNvPr id="6" name="Content Placeholder 5"/>
          <p:cNvSpPr>
            <a:spLocks noGrp="1"/>
          </p:cNvSpPr>
          <p:nvPr>
            <p:ph sz="quarter" idx="4"/>
          </p:nvPr>
        </p:nvSpPr>
        <p:spPr bwMode="auto">
          <a:xfrm>
            <a:off x="6182292" y="2605269"/>
            <a:ext cx="5183188" cy="3684588"/>
          </a:xfrm>
        </p:spPr>
        <p:txBody>
          <a:bodyPr lIns="0" tIns="0" rIns="0" bIns="0">
            <a:no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8" name="Title 1"/>
          <p:cNvSpPr>
            <a:spLocks noGrp="1"/>
          </p:cNvSpPr>
          <p:nvPr>
            <p:ph type="title" hasCustomPrompt="1"/>
          </p:nvPr>
        </p:nvSpPr>
        <p:spPr bwMode="auto">
          <a:xfrm>
            <a:off x="850168" y="876301"/>
            <a:ext cx="10122632" cy="652054"/>
          </a:xfrm>
        </p:spPr>
        <p:txBody>
          <a:bodyPr anchor="ctr">
            <a:noAutofit/>
          </a:bodyPr>
          <a:lstStyle>
            <a:lvl1pPr algn="ctr">
              <a:defRPr sz="3600"/>
            </a:lvl1pPr>
          </a:lstStyle>
          <a:p>
            <a:pPr>
              <a:defRPr/>
            </a:pPr>
            <a:r>
              <a:rPr lang="en-US"/>
              <a:t>CLICK TO EDIT MASTER TITLE</a:t>
            </a:r>
            <a:endParaRPr/>
          </a:p>
        </p:txBody>
      </p:sp>
      <p:sp>
        <p:nvSpPr>
          <p:cNvPr id="2" name="Footer Placeholder 1"/>
          <p:cNvSpPr>
            <a:spLocks noGrp="1"/>
          </p:cNvSpPr>
          <p:nvPr>
            <p:ph type="ftr" sz="quarter" idx="10"/>
          </p:nvPr>
        </p:nvSpPr>
        <p:spPr bwMode="auto"/>
        <p:txBody>
          <a:bodyPr/>
          <a:lstStyle/>
          <a:p>
            <a:pPr>
              <a:defRPr/>
            </a:pPr>
            <a:r>
              <a:rPr lang="en-US"/>
              <a:t>Presentation Title</a:t>
            </a:r>
            <a:endParaRPr/>
          </a:p>
        </p:txBody>
      </p:sp>
      <p:sp>
        <p:nvSpPr>
          <p:cNvPr id="7" name="Slide Number Placeholder 6"/>
          <p:cNvSpPr>
            <a:spLocks noGrp="1"/>
          </p:cNvSpPr>
          <p:nvPr>
            <p:ph type="sldNum" sz="quarter" idx="11"/>
          </p:nvPr>
        </p:nvSpPr>
        <p:spPr bwMode="auto"/>
        <p:txBody>
          <a:bodyPr/>
          <a:lstStyle/>
          <a:p>
            <a:pPr>
              <a:defRPr/>
            </a:pPr>
            <a:fld id="{09A01C0A-2BB6-49E7-91A3-DCB9F9F59583}"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Title Only">
    <p:spTree>
      <p:nvGrpSpPr>
        <p:cNvPr id="1" name=""/>
        <p:cNvGrpSpPr/>
        <p:nvPr/>
      </p:nvGrpSpPr>
      <p:grpSpPr bwMode="auto">
        <a:xfrm>
          <a:off x="0" y="0"/>
          <a:ext cx="0" cy="0"/>
          <a:chOff x="0" y="0"/>
          <a:chExt cx="0" cy="0"/>
        </a:xfrm>
      </p:grpSpPr>
      <p:sp>
        <p:nvSpPr>
          <p:cNvPr id="11" name="Freeform 10"/>
          <p:cNvSpPr/>
          <p:nvPr userDrawn="1"/>
        </p:nvSpPr>
        <p:spPr bwMode="auto">
          <a:xfrm>
            <a:off x="2817383" y="4010866"/>
            <a:ext cx="5056094" cy="2847135"/>
          </a:xfrm>
          <a:custGeom>
            <a:avLst/>
            <a:gdLst>
              <a:gd name="connsiteX0" fmla="*/ 2528047 w 5056094"/>
              <a:gd name="connsiteY0" fmla="*/ 0 h 2847135"/>
              <a:gd name="connsiteX1" fmla="*/ 5056094 w 5056094"/>
              <a:gd name="connsiteY1" fmla="*/ 2528047 h 2847135"/>
              <a:gd name="connsiteX2" fmla="*/ 5043042 w 5056094"/>
              <a:gd name="connsiteY2" fmla="*/ 2786525 h 2847135"/>
              <a:gd name="connsiteX3" fmla="*/ 5033792 w 5056094"/>
              <a:gd name="connsiteY3" fmla="*/ 2847135 h 2847135"/>
              <a:gd name="connsiteX4" fmla="*/ 22302 w 5056094"/>
              <a:gd name="connsiteY4" fmla="*/ 2847135 h 2847135"/>
              <a:gd name="connsiteX5" fmla="*/ 13052 w 5056094"/>
              <a:gd name="connsiteY5" fmla="*/ 2786525 h 2847135"/>
              <a:gd name="connsiteX6" fmla="*/ 0 w 5056094"/>
              <a:gd name="connsiteY6" fmla="*/ 2528047 h 2847135"/>
              <a:gd name="connsiteX7" fmla="*/ 2528047 w 5056094"/>
              <a:gd name="connsiteY7" fmla="*/ 0 h 284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56094" h="2847135" fill="norm" stroke="1" extrusionOk="0">
                <a:moveTo>
                  <a:pt x="2528047" y="0"/>
                </a:moveTo>
                <a:cubicBezTo>
                  <a:pt x="3924249" y="0"/>
                  <a:pt x="5056094" y="1131845"/>
                  <a:pt x="5056094" y="2528047"/>
                </a:cubicBezTo>
                <a:cubicBezTo>
                  <a:pt x="5056094" y="2615310"/>
                  <a:pt x="5051673" y="2701540"/>
                  <a:pt x="5043042" y="2786525"/>
                </a:cubicBezTo>
                <a:lnTo>
                  <a:pt x="5033792" y="2847135"/>
                </a:lnTo>
                <a:lnTo>
                  <a:pt x="22302" y="2847135"/>
                </a:lnTo>
                <a:lnTo>
                  <a:pt x="13052" y="2786525"/>
                </a:lnTo>
                <a:cubicBezTo>
                  <a:pt x="4422" y="2701540"/>
                  <a:pt x="0" y="2615310"/>
                  <a:pt x="0" y="2528047"/>
                </a:cubicBezTo>
                <a:cubicBezTo>
                  <a:pt x="0" y="1131845"/>
                  <a:pt x="1131845" y="0"/>
                  <a:pt x="2528047" y="0"/>
                </a:cubicBezTo>
                <a:close/>
              </a:path>
            </a:pathLst>
          </a:custGeom>
          <a:solidFill>
            <a:schemeClr val="accent1">
              <a:alpha val="896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schemeClr val="accent1"/>
              </a:solidFill>
            </a:endParaRPr>
          </a:p>
        </p:txBody>
      </p:sp>
      <p:pic>
        <p:nvPicPr>
          <p:cNvPr id="12" name="Picture 11" descr="Modern house with cubic design"/>
          <p:cNvPicPr>
            <a:picLocks noChangeAspect="1"/>
          </p:cNvPicPr>
          <p:nvPr userDrawn="1"/>
        </p:nvPicPr>
        <p:blipFill>
          <a:blip r:embed="rId2"/>
          <a:srcRect l="0" t="0" r="0" b="23486"/>
          <a:stretch/>
        </p:blipFill>
        <p:spPr bwMode="auto">
          <a:xfrm>
            <a:off x="2531165" y="2125402"/>
            <a:ext cx="9279835" cy="4732598"/>
          </a:xfrm>
          <a:prstGeom prst="rect">
            <a:avLst/>
          </a:prstGeom>
        </p:spPr>
      </p:pic>
      <p:sp>
        <p:nvSpPr>
          <p:cNvPr id="2" name="Title 1"/>
          <p:cNvSpPr>
            <a:spLocks noGrp="1"/>
          </p:cNvSpPr>
          <p:nvPr>
            <p:ph type="title" hasCustomPrompt="1"/>
          </p:nvPr>
        </p:nvSpPr>
        <p:spPr bwMode="auto">
          <a:xfrm>
            <a:off x="1228500" y="1155319"/>
            <a:ext cx="8244113" cy="970081"/>
          </a:xfrm>
        </p:spPr>
        <p:txBody>
          <a:bodyPr lIns="0" tIns="0" rIns="0" bIns="0" anchor="t">
            <a:noAutofit/>
          </a:bodyPr>
          <a:lstStyle>
            <a:lvl1pPr>
              <a:lnSpc>
                <a:spcPct val="100000"/>
              </a:lnSpc>
              <a:defRPr sz="3000" b="0" i="0" spc="0">
                <a:latin typeface="+mn-lt"/>
              </a:defRPr>
            </a:lvl1pPr>
          </a:lstStyle>
          <a:p>
            <a:pPr>
              <a:defRPr/>
            </a:pPr>
            <a:r>
              <a:rPr lang="en-US"/>
              <a:t>CLICK TO EDIT MASTER TITLE STYLE</a:t>
            </a:r>
            <a:endParaRPr/>
          </a:p>
        </p:txBody>
      </p:sp>
      <p:sp>
        <p:nvSpPr>
          <p:cNvPr id="8" name="Subtitle 2"/>
          <p:cNvSpPr>
            <a:spLocks noGrp="1"/>
          </p:cNvSpPr>
          <p:nvPr>
            <p:ph type="subTitle" idx="1" hasCustomPrompt="1"/>
          </p:nvPr>
        </p:nvSpPr>
        <p:spPr bwMode="auto">
          <a:xfrm>
            <a:off x="1228500" y="2229358"/>
            <a:ext cx="7044643" cy="559184"/>
          </a:xfrm>
        </p:spPr>
        <p:txBody>
          <a:bodyPr lIns="0" tIns="0" rIns="0" bIns="0">
            <a:noAutofit/>
          </a:bodyPr>
          <a:lstStyle>
            <a:lvl1pPr marL="0" indent="0" algn="l">
              <a:buNone/>
              <a:defRPr sz="1800" b="1" spc="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US"/>
              <a:t>Click to edit master subtitle style</a:t>
            </a:r>
            <a:endParaRPr/>
          </a:p>
        </p:txBody>
      </p:sp>
      <p:sp>
        <p:nvSpPr>
          <p:cNvPr id="3" name="Footer Placeholder 2"/>
          <p:cNvSpPr>
            <a:spLocks noGrp="1"/>
          </p:cNvSpPr>
          <p:nvPr>
            <p:ph type="ftr" sz="quarter" idx="10"/>
          </p:nvPr>
        </p:nvSpPr>
        <p:spPr bwMode="auto"/>
        <p:txBody>
          <a:bodyPr/>
          <a:lstStyle/>
          <a:p>
            <a:pPr>
              <a:defRPr/>
            </a:pPr>
            <a:r>
              <a:rPr lang="en-US"/>
              <a:t>Presentation Title</a:t>
            </a:r>
            <a:endParaRPr/>
          </a:p>
        </p:txBody>
      </p:sp>
      <p:sp>
        <p:nvSpPr>
          <p:cNvPr id="4" name="Slide Number Placeholder 3"/>
          <p:cNvSpPr>
            <a:spLocks noGrp="1"/>
          </p:cNvSpPr>
          <p:nvPr>
            <p:ph type="sldNum" sz="quarter" idx="11"/>
          </p:nvPr>
        </p:nvSpPr>
        <p:spPr bwMode="auto"/>
        <p:txBody>
          <a:bodyPr/>
          <a:lstStyle/>
          <a:p>
            <a:pPr>
              <a:defRPr/>
            </a:pPr>
            <a:fld id="{09A01C0A-2BB6-49E7-91A3-DCB9F9F59583}"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1_Title Only">
    <p:spTree>
      <p:nvGrpSpPr>
        <p:cNvPr id="1" name=""/>
        <p:cNvGrpSpPr/>
        <p:nvPr/>
      </p:nvGrpSpPr>
      <p:grpSpPr bwMode="auto">
        <a:xfrm>
          <a:off x="0" y="0"/>
          <a:ext cx="0" cy="0"/>
          <a:chOff x="0" y="0"/>
          <a:chExt cx="0" cy="0"/>
        </a:xfrm>
      </p:grpSpPr>
      <p:sp>
        <p:nvSpPr>
          <p:cNvPr id="15" name="Title 1"/>
          <p:cNvSpPr>
            <a:spLocks noGrp="1"/>
          </p:cNvSpPr>
          <p:nvPr>
            <p:ph type="title" hasCustomPrompt="1"/>
          </p:nvPr>
        </p:nvSpPr>
        <p:spPr bwMode="auto">
          <a:xfrm>
            <a:off x="850168" y="876301"/>
            <a:ext cx="10122632" cy="652054"/>
          </a:xfrm>
        </p:spPr>
        <p:txBody>
          <a:bodyPr anchor="ctr">
            <a:noAutofit/>
          </a:bodyPr>
          <a:lstStyle>
            <a:lvl1pPr algn="ctr">
              <a:defRPr sz="3600"/>
            </a:lvl1pPr>
          </a:lstStyle>
          <a:p>
            <a:pPr>
              <a:defRPr/>
            </a:pPr>
            <a:r>
              <a:rPr lang="en-US"/>
              <a:t>CLICK TO EDIT MASTER TITLE</a:t>
            </a:r>
            <a:endParaRPr/>
          </a:p>
        </p:txBody>
      </p:sp>
      <p:sp>
        <p:nvSpPr>
          <p:cNvPr id="6" name="Picture Placeholder 23"/>
          <p:cNvSpPr>
            <a:spLocks noGrp="1"/>
          </p:cNvSpPr>
          <p:nvPr>
            <p:ph type="pic" sz="quarter" idx="13"/>
          </p:nvPr>
        </p:nvSpPr>
        <p:spPr bwMode="auto">
          <a:xfrm>
            <a:off x="850327" y="1747520"/>
            <a:ext cx="2226360" cy="2940385"/>
          </a:xfrm>
          <a:prstGeom prst="rect">
            <a:avLst/>
          </a:prstGeom>
          <a:solidFill>
            <a:schemeClr val="accent1">
              <a:lumMod val="20000"/>
              <a:lumOff val="80000"/>
            </a:schemeClr>
          </a:solidFill>
        </p:spPr>
        <p:txBody>
          <a:bodyPr anchor="ctr">
            <a:noAutofit/>
          </a:bodyPr>
          <a:lstStyle>
            <a:lvl1pPr marL="0" indent="0" algn="ctr">
              <a:buNone/>
              <a:defRPr sz="1400">
                <a:solidFill>
                  <a:schemeClr val="tx1"/>
                </a:solidFill>
              </a:defRPr>
            </a:lvl1pPr>
          </a:lstStyle>
          <a:p>
            <a:pPr>
              <a:defRPr/>
            </a:pPr>
            <a:endParaRPr lang="en-US"/>
          </a:p>
        </p:txBody>
      </p:sp>
      <p:sp>
        <p:nvSpPr>
          <p:cNvPr id="21" name="Text Placeholder 20"/>
          <p:cNvSpPr>
            <a:spLocks noGrp="1"/>
          </p:cNvSpPr>
          <p:nvPr>
            <p:ph type="body" sz="quarter" idx="17" hasCustomPrompt="1"/>
          </p:nvPr>
        </p:nvSpPr>
        <p:spPr bwMode="auto">
          <a:xfrm>
            <a:off x="850326"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fill="norm" stroke="1" extrusionOk="0">
                <a:moveTo>
                  <a:pt x="0" y="0"/>
                </a:moveTo>
                <a:lnTo>
                  <a:pt x="2226360" y="0"/>
                </a:lnTo>
                <a:lnTo>
                  <a:pt x="2226360" y="1530417"/>
                </a:lnTo>
                <a:lnTo>
                  <a:pt x="0" y="1530417"/>
                </a:lnTo>
                <a:close/>
              </a:path>
            </a:pathLst>
          </a:custGeom>
          <a:solidFill>
            <a:schemeClr val="accent1">
              <a:alpha val="85000"/>
            </a:schemeClr>
          </a:solidFill>
        </p:spPr>
        <p:txBody>
          <a:bodyPr wrap="square" lIns="118872" tIns="365760" rIns="0" bIns="0">
            <a:noAutofit/>
          </a:bodyPr>
          <a:lstStyle>
            <a:lvl1pPr marL="0" indent="0" algn="l">
              <a:lnSpc>
                <a:spcPct val="100000"/>
              </a:lnSpc>
              <a:spcBef>
                <a:spcPts val="0"/>
              </a:spcBef>
              <a:buNone/>
              <a:defRPr sz="1800" b="1" i="0" spc="20">
                <a:solidFill>
                  <a:schemeClr val="bg1"/>
                </a:solidFill>
                <a:latin typeface="+mn-lt"/>
              </a:defRPr>
            </a:lvl1pPr>
          </a:lstStyle>
          <a:p>
            <a:pPr lvl="0">
              <a:defRPr/>
            </a:pPr>
            <a:r>
              <a:rPr lang="en-US"/>
              <a:t>Name</a:t>
            </a:r>
            <a:endParaRPr/>
          </a:p>
        </p:txBody>
      </p:sp>
      <p:sp>
        <p:nvSpPr>
          <p:cNvPr id="11" name="Text Placeholder 28"/>
          <p:cNvSpPr>
            <a:spLocks noGrp="1"/>
          </p:cNvSpPr>
          <p:nvPr>
            <p:ph type="body" sz="quarter" idx="18" hasCustomPrompt="1"/>
          </p:nvPr>
        </p:nvSpPr>
        <p:spPr bwMode="auto">
          <a:xfrm>
            <a:off x="985524" y="5567730"/>
            <a:ext cx="1943836" cy="347661"/>
          </a:xfrm>
        </p:spPr>
        <p:txBody>
          <a:bodyPr vert="horz" lIns="0" tIns="0" rIns="0" bIns="0" rtlCol="0">
            <a:noAutofit/>
          </a:bodyPr>
          <a:lstStyle>
            <a:lvl1pPr>
              <a:defRPr lang="en-US" sz="1200" spc="20">
                <a:solidFill>
                  <a:schemeClr val="bg1"/>
                </a:solidFill>
              </a:defRPr>
            </a:lvl1pPr>
          </a:lstStyle>
          <a:p>
            <a:pPr marL="0" lvl="0" indent="0">
              <a:lnSpc>
                <a:spcPct val="100000"/>
              </a:lnSpc>
              <a:spcBef>
                <a:spcPts val="0"/>
              </a:spcBef>
              <a:buNone/>
              <a:defRPr/>
            </a:pPr>
            <a:r>
              <a:rPr lang="en-US"/>
              <a:t>Title</a:t>
            </a:r>
            <a:endParaRPr/>
          </a:p>
        </p:txBody>
      </p:sp>
      <p:sp>
        <p:nvSpPr>
          <p:cNvPr id="25" name="Picture Placeholder 23"/>
          <p:cNvSpPr>
            <a:spLocks noGrp="1"/>
          </p:cNvSpPr>
          <p:nvPr>
            <p:ph type="pic" sz="quarter" idx="26"/>
          </p:nvPr>
        </p:nvSpPr>
        <p:spPr bwMode="auto">
          <a:xfrm>
            <a:off x="3489968" y="1758108"/>
            <a:ext cx="2226360" cy="2940385"/>
          </a:xfrm>
          <a:prstGeom prst="rect">
            <a:avLst/>
          </a:prstGeom>
          <a:solidFill>
            <a:schemeClr val="accent1">
              <a:lumMod val="20000"/>
              <a:lumOff val="80000"/>
            </a:schemeClr>
          </a:solidFill>
        </p:spPr>
        <p:txBody>
          <a:bodyPr anchor="ctr">
            <a:noAutofit/>
          </a:bodyPr>
          <a:lstStyle>
            <a:lvl1pPr marL="0" indent="0" algn="ctr">
              <a:buNone/>
              <a:defRPr sz="1400">
                <a:solidFill>
                  <a:schemeClr val="tx1"/>
                </a:solidFill>
              </a:defRPr>
            </a:lvl1pPr>
          </a:lstStyle>
          <a:p>
            <a:pPr>
              <a:defRPr/>
            </a:pPr>
            <a:endParaRPr lang="en-US"/>
          </a:p>
        </p:txBody>
      </p:sp>
      <p:sp>
        <p:nvSpPr>
          <p:cNvPr id="37" name="Text Placeholder 36"/>
          <p:cNvSpPr>
            <a:spLocks noGrp="1"/>
          </p:cNvSpPr>
          <p:nvPr>
            <p:ph type="body" sz="quarter" idx="34" hasCustomPrompt="1"/>
          </p:nvPr>
        </p:nvSpPr>
        <p:spPr bwMode="auto">
          <a:xfrm>
            <a:off x="3489968"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fill="norm" stroke="1" extrusionOk="0">
                <a:moveTo>
                  <a:pt x="0" y="0"/>
                </a:moveTo>
                <a:lnTo>
                  <a:pt x="2226360" y="0"/>
                </a:lnTo>
                <a:lnTo>
                  <a:pt x="2226360" y="1530417"/>
                </a:lnTo>
                <a:lnTo>
                  <a:pt x="0" y="1530417"/>
                </a:lnTo>
                <a:close/>
              </a:path>
            </a:pathLst>
          </a:custGeom>
          <a:solidFill>
            <a:schemeClr val="accent1">
              <a:alpha val="85000"/>
            </a:schemeClr>
          </a:solidFill>
        </p:spPr>
        <p:txBody>
          <a:bodyPr wrap="square" lIns="118872" tIns="365760" rIns="0" bIns="0">
            <a:noAutofit/>
          </a:bodyPr>
          <a:lstStyle>
            <a:lvl1pPr marL="0" indent="0" algn="l">
              <a:lnSpc>
                <a:spcPct val="100000"/>
              </a:lnSpc>
              <a:spcBef>
                <a:spcPts val="0"/>
              </a:spcBef>
              <a:buNone/>
              <a:defRPr sz="1800" b="1" i="0" spc="20">
                <a:solidFill>
                  <a:schemeClr val="bg1"/>
                </a:solidFill>
                <a:latin typeface="+mn-lt"/>
              </a:defRPr>
            </a:lvl1pPr>
          </a:lstStyle>
          <a:p>
            <a:pPr lvl="0">
              <a:defRPr/>
            </a:pPr>
            <a:r>
              <a:rPr lang="en-US"/>
              <a:t>Name</a:t>
            </a:r>
            <a:endParaRPr/>
          </a:p>
        </p:txBody>
      </p:sp>
      <p:sp>
        <p:nvSpPr>
          <p:cNvPr id="28" name="Text Placeholder 28"/>
          <p:cNvSpPr>
            <a:spLocks noGrp="1"/>
          </p:cNvSpPr>
          <p:nvPr>
            <p:ph type="body" sz="quarter" idx="29" hasCustomPrompt="1"/>
          </p:nvPr>
        </p:nvSpPr>
        <p:spPr bwMode="auto">
          <a:xfrm>
            <a:off x="3631421" y="5584541"/>
            <a:ext cx="1943836" cy="347661"/>
          </a:xfrm>
        </p:spPr>
        <p:txBody>
          <a:bodyPr vert="horz" lIns="0" tIns="0" rIns="0" bIns="0" rtlCol="0">
            <a:noAutofit/>
          </a:bodyPr>
          <a:lstStyle>
            <a:lvl1pPr>
              <a:defRPr lang="en-US" sz="1200" spc="20">
                <a:solidFill>
                  <a:schemeClr val="bg1"/>
                </a:solidFill>
              </a:defRPr>
            </a:lvl1pPr>
          </a:lstStyle>
          <a:p>
            <a:pPr marL="0" lvl="0" indent="0">
              <a:lnSpc>
                <a:spcPct val="100000"/>
              </a:lnSpc>
              <a:spcBef>
                <a:spcPts val="0"/>
              </a:spcBef>
              <a:buNone/>
              <a:defRPr/>
            </a:pPr>
            <a:r>
              <a:rPr lang="en-US"/>
              <a:t>Title</a:t>
            </a:r>
            <a:endParaRPr/>
          </a:p>
        </p:txBody>
      </p:sp>
      <p:sp>
        <p:nvSpPr>
          <p:cNvPr id="26" name="Picture Placeholder 23"/>
          <p:cNvSpPr>
            <a:spLocks noGrp="1"/>
          </p:cNvSpPr>
          <p:nvPr>
            <p:ph type="pic" sz="quarter" idx="27"/>
          </p:nvPr>
        </p:nvSpPr>
        <p:spPr bwMode="auto">
          <a:xfrm>
            <a:off x="6139567" y="1758108"/>
            <a:ext cx="2226360" cy="2940385"/>
          </a:xfrm>
          <a:prstGeom prst="rect">
            <a:avLst/>
          </a:prstGeom>
          <a:solidFill>
            <a:schemeClr val="accent1">
              <a:lumMod val="20000"/>
              <a:lumOff val="80000"/>
            </a:schemeClr>
          </a:solidFill>
        </p:spPr>
        <p:txBody>
          <a:bodyPr anchor="ctr">
            <a:noAutofit/>
          </a:bodyPr>
          <a:lstStyle>
            <a:lvl1pPr marL="0" indent="0" algn="ctr">
              <a:buNone/>
              <a:defRPr sz="1400">
                <a:solidFill>
                  <a:schemeClr val="tx1"/>
                </a:solidFill>
              </a:defRPr>
            </a:lvl1pPr>
          </a:lstStyle>
          <a:p>
            <a:pPr>
              <a:defRPr/>
            </a:pPr>
            <a:endParaRPr lang="en-US"/>
          </a:p>
        </p:txBody>
      </p:sp>
      <p:sp>
        <p:nvSpPr>
          <p:cNvPr id="38" name="Text Placeholder 37"/>
          <p:cNvSpPr>
            <a:spLocks noGrp="1"/>
          </p:cNvSpPr>
          <p:nvPr>
            <p:ph type="body" sz="quarter" idx="35" hasCustomPrompt="1"/>
          </p:nvPr>
        </p:nvSpPr>
        <p:spPr bwMode="auto">
          <a:xfrm>
            <a:off x="6139567"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fill="norm" stroke="1" extrusionOk="0">
                <a:moveTo>
                  <a:pt x="0" y="0"/>
                </a:moveTo>
                <a:lnTo>
                  <a:pt x="2226360" y="0"/>
                </a:lnTo>
                <a:lnTo>
                  <a:pt x="2226360" y="1530417"/>
                </a:lnTo>
                <a:lnTo>
                  <a:pt x="0" y="1530417"/>
                </a:lnTo>
                <a:close/>
              </a:path>
            </a:pathLst>
          </a:custGeom>
          <a:solidFill>
            <a:schemeClr val="accent1">
              <a:alpha val="85000"/>
            </a:schemeClr>
          </a:solidFill>
        </p:spPr>
        <p:txBody>
          <a:bodyPr wrap="square" lIns="118872" tIns="365760" rIns="0" bIns="0">
            <a:noAutofit/>
          </a:bodyPr>
          <a:lstStyle>
            <a:lvl1pPr marL="0" indent="0" algn="l">
              <a:lnSpc>
                <a:spcPct val="100000"/>
              </a:lnSpc>
              <a:spcBef>
                <a:spcPts val="0"/>
              </a:spcBef>
              <a:buNone/>
              <a:defRPr sz="1800" b="1" i="0" spc="20">
                <a:solidFill>
                  <a:schemeClr val="bg1"/>
                </a:solidFill>
                <a:latin typeface="+mn-lt"/>
              </a:defRPr>
            </a:lvl1pPr>
          </a:lstStyle>
          <a:p>
            <a:pPr lvl="0">
              <a:defRPr/>
            </a:pPr>
            <a:r>
              <a:rPr lang="en-US"/>
              <a:t>Name</a:t>
            </a:r>
            <a:endParaRPr/>
          </a:p>
        </p:txBody>
      </p:sp>
      <p:sp>
        <p:nvSpPr>
          <p:cNvPr id="34" name="Text Placeholder 28"/>
          <p:cNvSpPr>
            <a:spLocks noGrp="1"/>
          </p:cNvSpPr>
          <p:nvPr>
            <p:ph type="body" sz="quarter" idx="31" hasCustomPrompt="1"/>
          </p:nvPr>
        </p:nvSpPr>
        <p:spPr bwMode="auto">
          <a:xfrm>
            <a:off x="6260967" y="5584541"/>
            <a:ext cx="1943836" cy="347661"/>
          </a:xfrm>
        </p:spPr>
        <p:txBody>
          <a:bodyPr vert="horz" lIns="0" tIns="0" rIns="0" bIns="0" rtlCol="0">
            <a:noAutofit/>
          </a:bodyPr>
          <a:lstStyle>
            <a:lvl1pPr>
              <a:defRPr lang="en-US" sz="1200" spc="20">
                <a:solidFill>
                  <a:schemeClr val="bg1"/>
                </a:solidFill>
              </a:defRPr>
            </a:lvl1pPr>
          </a:lstStyle>
          <a:p>
            <a:pPr marL="0" lvl="0" indent="0">
              <a:lnSpc>
                <a:spcPct val="100000"/>
              </a:lnSpc>
              <a:spcBef>
                <a:spcPts val="0"/>
              </a:spcBef>
              <a:buNone/>
              <a:defRPr/>
            </a:pPr>
            <a:r>
              <a:rPr lang="en-US"/>
              <a:t>Title</a:t>
            </a:r>
            <a:endParaRPr/>
          </a:p>
        </p:txBody>
      </p:sp>
      <p:sp>
        <p:nvSpPr>
          <p:cNvPr id="24" name="Picture Placeholder 23"/>
          <p:cNvSpPr>
            <a:spLocks noGrp="1"/>
          </p:cNvSpPr>
          <p:nvPr>
            <p:ph type="pic" sz="quarter" idx="25"/>
          </p:nvPr>
        </p:nvSpPr>
        <p:spPr bwMode="auto">
          <a:xfrm>
            <a:off x="8755158" y="1758108"/>
            <a:ext cx="2226360" cy="2940385"/>
          </a:xfrm>
          <a:prstGeom prst="rect">
            <a:avLst/>
          </a:prstGeom>
          <a:solidFill>
            <a:schemeClr val="accent1">
              <a:lumMod val="20000"/>
              <a:lumOff val="80000"/>
            </a:schemeClr>
          </a:solidFill>
        </p:spPr>
        <p:txBody>
          <a:bodyPr anchor="ctr">
            <a:noAutofit/>
          </a:bodyPr>
          <a:lstStyle>
            <a:lvl1pPr marL="0" indent="0" algn="ctr">
              <a:buNone/>
              <a:defRPr sz="1400">
                <a:solidFill>
                  <a:schemeClr val="tx1"/>
                </a:solidFill>
              </a:defRPr>
            </a:lvl1pPr>
          </a:lstStyle>
          <a:p>
            <a:pPr>
              <a:defRPr/>
            </a:pPr>
            <a:endParaRPr lang="en-US"/>
          </a:p>
        </p:txBody>
      </p:sp>
      <p:sp>
        <p:nvSpPr>
          <p:cNvPr id="39" name="Text Placeholder 38"/>
          <p:cNvSpPr>
            <a:spLocks noGrp="1"/>
          </p:cNvSpPr>
          <p:nvPr>
            <p:ph type="body" sz="quarter" idx="36" hasCustomPrompt="1"/>
          </p:nvPr>
        </p:nvSpPr>
        <p:spPr bwMode="auto">
          <a:xfrm>
            <a:off x="8755158"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fill="norm" stroke="1" extrusionOk="0">
                <a:moveTo>
                  <a:pt x="0" y="0"/>
                </a:moveTo>
                <a:lnTo>
                  <a:pt x="2226360" y="0"/>
                </a:lnTo>
                <a:lnTo>
                  <a:pt x="2226360" y="1530417"/>
                </a:lnTo>
                <a:lnTo>
                  <a:pt x="0" y="1530417"/>
                </a:lnTo>
                <a:close/>
              </a:path>
            </a:pathLst>
          </a:custGeom>
          <a:solidFill>
            <a:schemeClr val="accent1">
              <a:alpha val="85000"/>
            </a:schemeClr>
          </a:solidFill>
        </p:spPr>
        <p:txBody>
          <a:bodyPr wrap="square" lIns="118872" tIns="365760" rIns="0" bIns="0">
            <a:noAutofit/>
          </a:bodyPr>
          <a:lstStyle>
            <a:lvl1pPr marL="0" indent="0" algn="l">
              <a:lnSpc>
                <a:spcPct val="100000"/>
              </a:lnSpc>
              <a:spcBef>
                <a:spcPts val="0"/>
              </a:spcBef>
              <a:buNone/>
              <a:defRPr sz="1800" b="1" i="0" spc="20">
                <a:solidFill>
                  <a:schemeClr val="bg1"/>
                </a:solidFill>
                <a:latin typeface="+mn-lt"/>
              </a:defRPr>
            </a:lvl1pPr>
          </a:lstStyle>
          <a:p>
            <a:pPr lvl="0">
              <a:defRPr/>
            </a:pPr>
            <a:r>
              <a:rPr lang="en-US"/>
              <a:t>Name</a:t>
            </a:r>
            <a:endParaRPr/>
          </a:p>
        </p:txBody>
      </p:sp>
      <p:sp>
        <p:nvSpPr>
          <p:cNvPr id="36" name="Text Placeholder 28"/>
          <p:cNvSpPr>
            <a:spLocks noGrp="1"/>
          </p:cNvSpPr>
          <p:nvPr>
            <p:ph type="body" sz="quarter" idx="33" hasCustomPrompt="1"/>
          </p:nvPr>
        </p:nvSpPr>
        <p:spPr bwMode="auto">
          <a:xfrm>
            <a:off x="8890513" y="5584541"/>
            <a:ext cx="1943836" cy="347661"/>
          </a:xfrm>
        </p:spPr>
        <p:txBody>
          <a:bodyPr vert="horz" lIns="0" tIns="0" rIns="0" bIns="0" rtlCol="0">
            <a:noAutofit/>
          </a:bodyPr>
          <a:lstStyle>
            <a:lvl1pPr>
              <a:defRPr lang="en-US" sz="1200" spc="20">
                <a:solidFill>
                  <a:schemeClr val="bg1"/>
                </a:solidFill>
              </a:defRPr>
            </a:lvl1pPr>
          </a:lstStyle>
          <a:p>
            <a:pPr marL="0" lvl="0" indent="0">
              <a:lnSpc>
                <a:spcPct val="100000"/>
              </a:lnSpc>
              <a:spcBef>
                <a:spcPts val="0"/>
              </a:spcBef>
              <a:buNone/>
              <a:defRPr/>
            </a:pPr>
            <a:r>
              <a:rPr lang="en-US"/>
              <a:t>Title</a:t>
            </a:r>
            <a:endParaRPr/>
          </a:p>
        </p:txBody>
      </p:sp>
      <p:sp>
        <p:nvSpPr>
          <p:cNvPr id="4" name="Footer Placeholder 3"/>
          <p:cNvSpPr>
            <a:spLocks noGrp="1"/>
          </p:cNvSpPr>
          <p:nvPr>
            <p:ph type="ftr" sz="quarter" idx="37"/>
          </p:nvPr>
        </p:nvSpPr>
        <p:spPr bwMode="auto"/>
        <p:txBody>
          <a:bodyPr/>
          <a:lstStyle/>
          <a:p>
            <a:pPr>
              <a:defRPr/>
            </a:pPr>
            <a:r>
              <a:rPr lang="en-US"/>
              <a:t>Presentation Title</a:t>
            </a:r>
            <a:endParaRPr/>
          </a:p>
        </p:txBody>
      </p:sp>
      <p:sp>
        <p:nvSpPr>
          <p:cNvPr id="5" name="Slide Number Placeholder 4"/>
          <p:cNvSpPr>
            <a:spLocks noGrp="1"/>
          </p:cNvSpPr>
          <p:nvPr>
            <p:ph type="sldNum" sz="quarter" idx="38"/>
          </p:nvPr>
        </p:nvSpPr>
        <p:spPr bwMode="auto"/>
        <p:txBody>
          <a:bodyPr/>
          <a:lstStyle/>
          <a:p>
            <a:pPr>
              <a:defRPr/>
            </a:pPr>
            <a:fld id="{09A01C0A-2BB6-49E7-91A3-DCB9F9F59583}" type="slidenum">
              <a:rPr lang="en-US"/>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
    <p:bg>
      <p:bgRef idx="1001">
        <a:schemeClr val="bg1"/>
      </p:bgRef>
    </p:bg>
    <p:spTree>
      <p:nvGrpSpPr>
        <p:cNvPr id="1" name=""/>
        <p:cNvGrpSpPr/>
        <p:nvPr/>
      </p:nvGrpSpPr>
      <p:grpSpPr bwMode="auto">
        <a:xfrm>
          <a:off x="0" y="0"/>
          <a:ext cx="0" cy="0"/>
          <a:chOff x="0" y="0"/>
          <a:chExt cx="0" cy="0"/>
        </a:xfrm>
      </p:grpSpPr>
      <p:sp>
        <p:nvSpPr>
          <p:cNvPr id="4" name="Rectangle 3"/>
          <p:cNvSpPr/>
          <p:nvPr userDrawn="1"/>
        </p:nvSpPr>
        <p:spPr bwMode="auto">
          <a:xfrm rot="5400000" flipH="1" flipV="1">
            <a:off x="8570975" y="3236976"/>
            <a:ext cx="6858000" cy="384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7" name="Footer Placeholder 4"/>
          <p:cNvSpPr>
            <a:spLocks noGrp="1"/>
          </p:cNvSpPr>
          <p:nvPr>
            <p:ph type="ftr" sz="quarter" idx="3"/>
          </p:nvPr>
        </p:nvSpPr>
        <p:spPr bwMode="auto">
          <a:xfrm rot="16199999">
            <a:off x="8854442" y="2953511"/>
            <a:ext cx="6291068" cy="384048"/>
          </a:xfrm>
          <a:prstGeom prst="rect">
            <a:avLst/>
          </a:prstGeom>
          <a:noFill/>
        </p:spPr>
        <p:txBody>
          <a:bodyPr vert="horz" lIns="210312" tIns="45720" rIns="91440" bIns="45720" rtlCol="0" anchor="ctr"/>
          <a:lstStyle>
            <a:lvl1pPr algn="l">
              <a:defRPr sz="1200" b="1" cap="all" spc="300">
                <a:solidFill>
                  <a:schemeClr val="bg1"/>
                </a:solidFill>
                <a:latin typeface="+mj-lt"/>
              </a:defRPr>
            </a:lvl1pPr>
          </a:lstStyle>
          <a:p>
            <a:pPr>
              <a:defRPr/>
            </a:pPr>
            <a:r>
              <a:rPr lang="en-US"/>
              <a:t>Presentation Title</a:t>
            </a:r>
            <a:endParaRPr/>
          </a:p>
        </p:txBody>
      </p:sp>
      <p:sp>
        <p:nvSpPr>
          <p:cNvPr id="2" name="Title Placeholder 1"/>
          <p:cNvSpPr>
            <a:spLocks noGrp="1"/>
          </p:cNvSpPr>
          <p:nvPr>
            <p:ph type="title"/>
          </p:nvPr>
        </p:nvSpPr>
        <p:spPr bwMode="auto">
          <a:xfrm>
            <a:off x="846438" y="409576"/>
            <a:ext cx="10972800" cy="1325563"/>
          </a:xfrm>
          <a:prstGeom prst="rect">
            <a:avLst/>
          </a:prstGeom>
        </p:spPr>
        <p:txBody>
          <a:bodyPr vert="horz" lIns="0" tIns="0" rIns="0" bIns="0" rtlCol="0" anchor="t">
            <a:noAutofit/>
          </a:bodyPr>
          <a:lstStyle/>
          <a:p>
            <a:pPr>
              <a:defRPr/>
            </a:pPr>
            <a:r>
              <a:rPr lang="en-US"/>
              <a:t>CLICK TO EDIT MASTER TITLE STYLE</a:t>
            </a:r>
            <a:endParaRPr/>
          </a:p>
        </p:txBody>
      </p:sp>
      <p:sp>
        <p:nvSpPr>
          <p:cNvPr id="3" name="Text Placeholder 2"/>
          <p:cNvSpPr>
            <a:spLocks noGrp="1"/>
          </p:cNvSpPr>
          <p:nvPr>
            <p:ph type="body" idx="1"/>
          </p:nvPr>
        </p:nvSpPr>
        <p:spPr bwMode="auto">
          <a:xfrm>
            <a:off x="745644" y="1825625"/>
            <a:ext cx="11098307" cy="4351338"/>
          </a:xfrm>
          <a:prstGeom prst="rect">
            <a:avLst/>
          </a:prstGeom>
        </p:spPr>
        <p:txBody>
          <a:bodyPr vert="horz" lIns="0" tIns="0" rIns="0" bIns="0" rtlCol="0">
            <a:noAutofit/>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8" name="Slide Number Placeholder 5"/>
          <p:cNvSpPr>
            <a:spLocks noGrp="1"/>
          </p:cNvSpPr>
          <p:nvPr>
            <p:ph type="sldNum" sz="quarter" idx="4"/>
          </p:nvPr>
        </p:nvSpPr>
        <p:spPr bwMode="auto">
          <a:xfrm rot="16199999">
            <a:off x="11716512" y="6382510"/>
            <a:ext cx="566928" cy="384048"/>
          </a:xfrm>
          <a:prstGeom prst="rect">
            <a:avLst/>
          </a:prstGeom>
        </p:spPr>
        <p:txBody>
          <a:bodyPr vert="horz" lIns="91440" tIns="45720" rIns="91440" bIns="45720" rtlCol="0" anchor="ctr"/>
          <a:lstStyle>
            <a:lvl1pPr algn="ctr">
              <a:defRPr sz="1400">
                <a:solidFill>
                  <a:schemeClr val="bg1"/>
                </a:solidFill>
              </a:defRPr>
            </a:lvl1pPr>
          </a:lstStyle>
          <a:p>
            <a:pPr>
              <a:defRPr/>
            </a:pPr>
            <a:fld id="{09A01C0A-2BB6-49E7-91A3-DCB9F9F59583}" type="slidenum">
              <a:rPr lang="en-US"/>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1" hdr="0" sldNum="1"/>
  <p:txStyles>
    <p:titleStyle>
      <a:lvl1pPr algn="l" defTabSz="914400">
        <a:lnSpc>
          <a:spcPct val="90000"/>
        </a:lnSpc>
        <a:spcBef>
          <a:spcPts val="0"/>
        </a:spcBef>
        <a:buNone/>
        <a:defRPr sz="4000" b="1" i="0" cap="all" spc="600">
          <a:solidFill>
            <a:schemeClr val="tx1"/>
          </a:solidFill>
          <a:latin typeface="+mj-lt"/>
          <a:ea typeface="+mj-ea"/>
          <a:cs typeface="Arial Black"/>
        </a:defRPr>
      </a:lvl1pPr>
    </p:titleStyle>
    <p:bodyStyle>
      <a:lvl1pPr marL="0" indent="0" algn="l" defTabSz="914400">
        <a:lnSpc>
          <a:spcPct val="150000"/>
        </a:lnSpc>
        <a:spcBef>
          <a:spcPts val="1000"/>
        </a:spcBef>
        <a:buFontTx/>
        <a:buNone/>
        <a:defRPr sz="2400" b="0" i="0">
          <a:solidFill>
            <a:schemeClr val="tx1"/>
          </a:solidFill>
          <a:latin typeface="+mn-lt"/>
          <a:ea typeface="+mn-ea"/>
          <a:cs typeface="+mn-cs"/>
        </a:defRPr>
      </a:lvl1pPr>
      <a:lvl2pPr marL="457200" indent="0" algn="l" defTabSz="914400">
        <a:lnSpc>
          <a:spcPct val="150000"/>
        </a:lnSpc>
        <a:spcBef>
          <a:spcPts val="500"/>
        </a:spcBef>
        <a:buFontTx/>
        <a:buNone/>
        <a:defRPr sz="2200" b="0" i="0">
          <a:solidFill>
            <a:schemeClr val="tx1"/>
          </a:solidFill>
          <a:latin typeface="Avenir Next LT Pro"/>
          <a:ea typeface="+mn-ea"/>
          <a:cs typeface="+mn-cs"/>
        </a:defRPr>
      </a:lvl2pPr>
      <a:lvl3pPr marL="914400" indent="0" algn="l" defTabSz="914400">
        <a:lnSpc>
          <a:spcPct val="150000"/>
        </a:lnSpc>
        <a:spcBef>
          <a:spcPts val="500"/>
        </a:spcBef>
        <a:buFontTx/>
        <a:buNone/>
        <a:defRPr sz="2000" b="0" i="0">
          <a:solidFill>
            <a:schemeClr val="tx1"/>
          </a:solidFill>
          <a:latin typeface="Avenir Next LT Pro"/>
          <a:ea typeface="+mn-ea"/>
          <a:cs typeface="+mn-cs"/>
        </a:defRPr>
      </a:lvl3pPr>
      <a:lvl4pPr marL="1371600" indent="0" algn="l" defTabSz="914400">
        <a:lnSpc>
          <a:spcPct val="150000"/>
        </a:lnSpc>
        <a:spcBef>
          <a:spcPts val="500"/>
        </a:spcBef>
        <a:buFontTx/>
        <a:buNone/>
        <a:defRPr sz="1800" b="0" i="0">
          <a:solidFill>
            <a:schemeClr val="tx1"/>
          </a:solidFill>
          <a:latin typeface="Avenir Next LT Pro"/>
          <a:ea typeface="+mn-ea"/>
          <a:cs typeface="+mn-cs"/>
        </a:defRPr>
      </a:lvl4pPr>
      <a:lvl5pPr marL="1828800" indent="0" algn="l" defTabSz="914400">
        <a:lnSpc>
          <a:spcPct val="150000"/>
        </a:lnSpc>
        <a:spcBef>
          <a:spcPts val="500"/>
        </a:spcBef>
        <a:buFontTx/>
        <a:buNone/>
        <a:defRPr sz="1800" b="0" i="0">
          <a:solidFill>
            <a:schemeClr val="tx1"/>
          </a:solidFill>
          <a:latin typeface="Avenir Next LT Pro"/>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media1.svg"/><Relationship Id="rId5" Type="http://schemas.openxmlformats.org/officeDocument/2006/relationships/image" Target="../media/image17.png"/><Relationship Id="rId6" Type="http://schemas.openxmlformats.org/officeDocument/2006/relationships/image" Target="../media/media2.svg"/><Relationship Id="rId7" Type="http://schemas.openxmlformats.org/officeDocument/2006/relationships/image" Target="../media/image18.png"/><Relationship Id="rId8" Type="http://schemas.openxmlformats.org/officeDocument/2006/relationships/image" Target="../media/media3.sv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0.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microsoft.com/office/2007/relationships/diagramDrawing" Target="../diagrams/drawing1.xml" /><Relationship Id="rId4" Type="http://schemas.openxmlformats.org/officeDocument/2006/relationships/diagramData" Target="../diagrams/data1.xml" /><Relationship Id="rId5" Type="http://schemas.openxmlformats.org/officeDocument/2006/relationships/diagramColors" Target="../diagrams/colors1.xml" /><Relationship Id="rId6" Type="http://schemas.openxmlformats.org/officeDocument/2006/relationships/diagramLayout" Target="../diagrams/layout1.xml" /><Relationship Id="rId7" Type="http://schemas.openxmlformats.org/officeDocument/2006/relationships/diagramQuickStyle" Target="../diagrams/quickStyle1.xml" /></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5" name="Title 4"/>
          <p:cNvSpPr>
            <a:spLocks noGrp="1"/>
          </p:cNvSpPr>
          <p:nvPr>
            <p:ph type="ctrTitle"/>
          </p:nvPr>
        </p:nvSpPr>
        <p:spPr bwMode="auto">
          <a:xfrm>
            <a:off x="823337" y="255680"/>
            <a:ext cx="11219005" cy="5004052"/>
          </a:xfrm>
        </p:spPr>
        <p:txBody>
          <a:bodyPr vert="horz" lIns="0" tIns="0" rIns="0" bIns="0" rtlCol="0" anchor="t">
            <a:noAutofit/>
          </a:bodyPr>
          <a:lstStyle/>
          <a:p>
            <a:pPr>
              <a:defRPr/>
            </a:pPr>
            <a:r>
              <a:rPr lang="en-US" sz="6000"/>
              <a:t>Building The</a:t>
            </a:r>
            <a:br>
              <a:rPr lang="en-US" sz="6000"/>
            </a:br>
            <a:r>
              <a:rPr lang="en-US" sz="6000"/>
              <a:t>JFF DATA STACK</a:t>
            </a:r>
            <a:endParaRPr lang="en-US"/>
          </a:p>
        </p:txBody>
      </p:sp>
      <p:sp>
        <p:nvSpPr>
          <p:cNvPr id="7" name="Subtitle 6"/>
          <p:cNvSpPr>
            <a:spLocks noGrp="1"/>
          </p:cNvSpPr>
          <p:nvPr>
            <p:ph type="subTitle" idx="1"/>
          </p:nvPr>
        </p:nvSpPr>
        <p:spPr bwMode="auto">
          <a:xfrm>
            <a:off x="8338233" y="6276494"/>
            <a:ext cx="7414940" cy="578325"/>
          </a:xfrm>
        </p:spPr>
        <p:txBody>
          <a:bodyPr vert="horz" lIns="0" tIns="0" rIns="0" bIns="0" rtlCol="0" anchor="t">
            <a:noAutofit/>
          </a:bodyPr>
          <a:lstStyle/>
          <a:p>
            <a:pPr>
              <a:defRPr/>
            </a:pPr>
            <a:r>
              <a:rPr lang="en-US"/>
              <a:t>Matthew Sahagian </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4" name="Title 23"/>
          <p:cNvSpPr>
            <a:spLocks noGrp="1"/>
          </p:cNvSpPr>
          <p:nvPr>
            <p:ph type="title"/>
          </p:nvPr>
        </p:nvSpPr>
        <p:spPr bwMode="auto"/>
        <p:txBody>
          <a:bodyPr/>
          <a:lstStyle/>
          <a:p>
            <a:pPr>
              <a:defRPr/>
            </a:pPr>
            <a:r>
              <a:rPr lang="en-US"/>
              <a:t>Needs</a:t>
            </a:r>
            <a:endParaRPr/>
          </a:p>
        </p:txBody>
      </p:sp>
      <p:pic>
        <p:nvPicPr>
          <p:cNvPr id="8" name="Picture Placeholder 7" descr="Upward trend with solid fill"/>
          <p:cNvPicPr>
            <a:picLocks noChangeAspect="1" noGrp="1"/>
          </p:cNvPicPr>
          <p:nvPr>
            <p:ph type="pic" sz="quarter" idx="32"/>
          </p:nvPr>
        </p:nvPicPr>
        <p:blipFill>
          <a:blip r:embed="rId3">
            <a:extLst>
              <a:ext uri="{96DAC541-7B7A-43D3-8B79-37D633B846F1}">
                <asvg:svgBlip xmlns:asvg="http://schemas.microsoft.com/office/drawing/2016/SVG/main" r:embed="rId4"/>
              </a:ext>
            </a:extLst>
          </a:blip>
          <a:srcRect l="0" t="5274" r="0" b="5274"/>
          <a:stretch/>
        </p:blipFill>
        <p:spPr bwMode="auto">
          <a:xfrm>
            <a:off x="1790915" y="1761118"/>
            <a:ext cx="1159161" cy="1036101"/>
          </a:xfrm>
        </p:spPr>
      </p:pic>
      <p:sp>
        <p:nvSpPr>
          <p:cNvPr id="13" name="Subtitle 12"/>
          <p:cNvSpPr>
            <a:spLocks noGrp="1"/>
          </p:cNvSpPr>
          <p:nvPr>
            <p:ph type="subTitle" idx="1"/>
          </p:nvPr>
        </p:nvSpPr>
        <p:spPr bwMode="auto">
          <a:xfrm>
            <a:off x="1094915" y="2788951"/>
            <a:ext cx="2940863" cy="1002007"/>
          </a:xfrm>
        </p:spPr>
        <p:txBody>
          <a:bodyPr/>
          <a:lstStyle/>
          <a:p>
            <a:pPr>
              <a:defRPr/>
            </a:pPr>
            <a:r>
              <a:rPr lang="en-US"/>
              <a:t>Time and Investment</a:t>
            </a:r>
            <a:endParaRPr/>
          </a:p>
        </p:txBody>
      </p:sp>
      <p:sp>
        <p:nvSpPr>
          <p:cNvPr id="5" name="Content Placeholder 4"/>
          <p:cNvSpPr>
            <a:spLocks noGrp="1"/>
          </p:cNvSpPr>
          <p:nvPr>
            <p:ph idx="10"/>
          </p:nvPr>
        </p:nvSpPr>
        <p:spPr bwMode="auto"/>
        <p:txBody>
          <a:bodyPr vert="horz" lIns="0" tIns="0" rIns="0" bIns="0" rtlCol="0" anchor="t">
            <a:noAutofit/>
          </a:bodyPr>
          <a:lstStyle/>
          <a:p>
            <a:pPr>
              <a:defRPr/>
            </a:pPr>
            <a:r>
              <a:rPr lang="en-US"/>
              <a:t>Employ a cross-organization budget strategy, seeking hours investments from projects that require data solutions that could be solved by our vision.</a:t>
            </a:r>
            <a:endParaRPr/>
          </a:p>
          <a:p>
            <a:pPr>
              <a:defRPr/>
            </a:pPr>
            <a:r>
              <a:rPr lang="en-US"/>
              <a:t>Moderate operational budget for infrastructure needs and potential licensing.</a:t>
            </a:r>
            <a:endParaRPr/>
          </a:p>
          <a:p>
            <a:pPr>
              <a:defRPr/>
            </a:pPr>
            <a:endParaRPr lang="en-US"/>
          </a:p>
          <a:p>
            <a:pPr>
              <a:defRPr/>
            </a:pPr>
            <a:endParaRPr lang="en-US"/>
          </a:p>
          <a:p>
            <a:pPr>
              <a:defRPr/>
            </a:pPr>
            <a:endParaRPr lang="en-US"/>
          </a:p>
        </p:txBody>
      </p:sp>
      <p:pic>
        <p:nvPicPr>
          <p:cNvPr id="89" name="Picture Placeholder 8" descr="Cycle with people with solid fill"/>
          <p:cNvPicPr>
            <a:picLocks noChangeAspect="1" noGrp="1"/>
          </p:cNvPicPr>
          <p:nvPr>
            <p:ph type="pic" sz="quarter" idx="30"/>
          </p:nvPr>
        </p:nvPicPr>
        <p:blipFill>
          <a:blip r:embed="rId5">
            <a:extLst>
              <a:ext uri="{96DAC541-7B7A-43D3-8B79-37D633B846F1}">
                <asvg:svgBlip xmlns:asvg="http://schemas.microsoft.com/office/drawing/2016/SVG/main" r:embed="rId6"/>
              </a:ext>
            </a:extLst>
          </a:blip>
          <a:srcRect l="0" t="5335" r="0" b="5334"/>
          <a:stretch/>
        </p:blipFill>
        <p:spPr bwMode="auto">
          <a:xfrm>
            <a:off x="5150207" y="1575206"/>
            <a:ext cx="1367154" cy="1222013"/>
          </a:xfrm>
        </p:spPr>
      </p:pic>
      <p:sp>
        <p:nvSpPr>
          <p:cNvPr id="39" name="Text Placeholder 38"/>
          <p:cNvSpPr>
            <a:spLocks noGrp="1"/>
          </p:cNvSpPr>
          <p:nvPr>
            <p:ph type="body" sz="quarter" idx="28"/>
          </p:nvPr>
        </p:nvSpPr>
        <p:spPr bwMode="auto">
          <a:xfrm>
            <a:off x="4867885" y="2823488"/>
            <a:ext cx="2940864" cy="988902"/>
          </a:xfrm>
        </p:spPr>
        <p:txBody>
          <a:bodyPr/>
          <a:lstStyle/>
          <a:p>
            <a:pPr>
              <a:defRPr/>
            </a:pPr>
            <a:r>
              <a:rPr lang="en-US"/>
              <a:t>Talent and Teamwork</a:t>
            </a:r>
            <a:endParaRPr/>
          </a:p>
        </p:txBody>
      </p:sp>
      <p:sp>
        <p:nvSpPr>
          <p:cNvPr id="14" name="Content Placeholder 13"/>
          <p:cNvSpPr>
            <a:spLocks noGrp="1"/>
          </p:cNvSpPr>
          <p:nvPr>
            <p:ph idx="12"/>
          </p:nvPr>
        </p:nvSpPr>
        <p:spPr bwMode="auto"/>
        <p:txBody>
          <a:bodyPr vert="horz" lIns="0" tIns="0" rIns="0" bIns="0" rtlCol="0" anchor="t">
            <a:noAutofit/>
          </a:bodyPr>
          <a:lstStyle/>
          <a:p>
            <a:pPr>
              <a:defRPr/>
            </a:pPr>
            <a:r>
              <a:rPr lang="en-US"/>
              <a:t>Affordance of time and allocation for critical JFF talent that wants to work on this project.</a:t>
            </a:r>
            <a:endParaRPr/>
          </a:p>
          <a:p>
            <a:pPr>
              <a:defRPr/>
            </a:pPr>
            <a:r>
              <a:rPr lang="en-US"/>
              <a:t>A truly agile process that prioritizes people and communication over process and planning.</a:t>
            </a:r>
            <a:endParaRPr/>
          </a:p>
          <a:p>
            <a:pPr>
              <a:defRPr/>
            </a:pPr>
            <a:r>
              <a:rPr lang="en-US"/>
              <a:t>Embracing </a:t>
            </a:r>
            <a:r>
              <a:rPr lang="en-US"/>
              <a:t>iteration sincerely!</a:t>
            </a:r>
            <a:endParaRPr/>
          </a:p>
        </p:txBody>
      </p:sp>
      <p:pic>
        <p:nvPicPr>
          <p:cNvPr id="86" name="Picture Placeholder 11" descr="Handshake with solid fill"/>
          <p:cNvPicPr>
            <a:picLocks noChangeAspect="1" noGrp="1"/>
          </p:cNvPicPr>
          <p:nvPr>
            <p:ph type="pic" sz="quarter" idx="31"/>
          </p:nvPr>
        </p:nvPicPr>
        <p:blipFill>
          <a:blip r:embed="rId7">
            <a:extLst>
              <a:ext uri="{96DAC541-7B7A-43D3-8B79-37D633B846F1}">
                <asvg:svgBlip xmlns:asvg="http://schemas.microsoft.com/office/drawing/2016/SVG/main" r:embed="rId8"/>
              </a:ext>
            </a:extLst>
          </a:blip>
          <a:srcRect l="0" t="5404" r="0" b="5403"/>
          <a:stretch/>
        </p:blipFill>
        <p:spPr bwMode="auto">
          <a:xfrm>
            <a:off x="8376087" y="1578166"/>
            <a:ext cx="1367154" cy="1222013"/>
          </a:xfrm>
        </p:spPr>
      </p:pic>
      <p:sp>
        <p:nvSpPr>
          <p:cNvPr id="16" name="Text Placeholder 15"/>
          <p:cNvSpPr>
            <a:spLocks noGrp="1"/>
          </p:cNvSpPr>
          <p:nvPr>
            <p:ph type="body" sz="quarter" idx="29"/>
          </p:nvPr>
        </p:nvSpPr>
        <p:spPr bwMode="auto">
          <a:xfrm>
            <a:off x="8653666" y="2788951"/>
            <a:ext cx="2940864" cy="988902"/>
          </a:xfrm>
        </p:spPr>
        <p:txBody>
          <a:bodyPr/>
          <a:lstStyle/>
          <a:p>
            <a:pPr>
              <a:defRPr/>
            </a:pPr>
            <a:r>
              <a:rPr lang="en-US"/>
              <a:t>Trust and Commitment</a:t>
            </a:r>
            <a:endParaRPr/>
          </a:p>
        </p:txBody>
      </p:sp>
      <p:sp>
        <p:nvSpPr>
          <p:cNvPr id="4" name="Content Placeholder 3"/>
          <p:cNvSpPr>
            <a:spLocks noGrp="1"/>
          </p:cNvSpPr>
          <p:nvPr>
            <p:ph idx="11"/>
          </p:nvPr>
        </p:nvSpPr>
        <p:spPr bwMode="auto"/>
        <p:txBody>
          <a:bodyPr vert="horz" lIns="0" tIns="0" rIns="0" bIns="0" rtlCol="0" anchor="t">
            <a:noAutofit/>
          </a:bodyPr>
          <a:lstStyle/>
          <a:p>
            <a:pPr>
              <a:defRPr/>
            </a:pPr>
            <a:r>
              <a:rPr lang="en-US"/>
              <a:t>A commitment from leadership to trust in the team and process to deliver with limited intervention and "hands-off" management.</a:t>
            </a:r>
            <a:endParaRPr/>
          </a:p>
          <a:p>
            <a:pPr>
              <a:defRPr/>
            </a:pPr>
            <a:r>
              <a:rPr lang="en-US"/>
              <a:t>A commitment from our team to produce amazing results while upholding external transparency, internal integrity, honesty and accountability.</a:t>
            </a:r>
            <a:endParaRPr/>
          </a:p>
          <a:p>
            <a:pPr>
              <a:defRPr/>
            </a:pPr>
            <a:endParaRPr lang="en-US"/>
          </a:p>
          <a:p>
            <a:pPr>
              <a:defRPr/>
            </a:pPr>
            <a:endParaRPr lang="en-US"/>
          </a:p>
        </p:txBody>
      </p:sp>
      <p:sp>
        <p:nvSpPr>
          <p:cNvPr id="33" name="Footer Placeholder 32"/>
          <p:cNvSpPr>
            <a:spLocks noGrp="1"/>
          </p:cNvSpPr>
          <p:nvPr>
            <p:ph type="ftr" sz="quarter" idx="33"/>
          </p:nvPr>
        </p:nvSpPr>
        <p:spPr bwMode="auto"/>
        <p:txBody>
          <a:bodyPr/>
          <a:lstStyle/>
          <a:p>
            <a:pPr>
              <a:defRPr/>
            </a:pPr>
            <a:r>
              <a:rPr lang="en-US"/>
              <a:t>Building the JFF Data Stack</a:t>
            </a:r>
            <a:endParaRPr/>
          </a:p>
        </p:txBody>
      </p:sp>
      <p:sp>
        <p:nvSpPr>
          <p:cNvPr id="34" name="Slide Number Placeholder 33"/>
          <p:cNvSpPr>
            <a:spLocks noGrp="1"/>
          </p:cNvSpPr>
          <p:nvPr>
            <p:ph type="sldNum" sz="quarter" idx="34"/>
          </p:nvPr>
        </p:nvSpPr>
        <p:spPr bwMode="auto"/>
        <p:txBody>
          <a:bodyPr/>
          <a:lstStyle/>
          <a:p>
            <a:pPr>
              <a:defRPr/>
            </a:pPr>
            <a:fld id="{09A01C0A-2BB6-49E7-91A3-DCB9F9F59583}" type="slidenum">
              <a:rPr lang="en-US"/>
              <a:t>10</a:t>
            </a:fld>
            <a:endParaRPr lang="en-US"/>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Components</a:t>
            </a:r>
            <a:endParaRPr/>
          </a:p>
        </p:txBody>
      </p:sp>
      <p:sp>
        <p:nvSpPr>
          <p:cNvPr id="4" name="Text Placeholder 3"/>
          <p:cNvSpPr>
            <a:spLocks noGrp="1"/>
          </p:cNvSpPr>
          <p:nvPr>
            <p:ph type="body" sz="quarter" idx="17"/>
          </p:nvPr>
        </p:nvSpPr>
        <p:spPr bwMode="auto">
          <a:xfrm>
            <a:off x="427289" y="4542790"/>
            <a:ext cx="10912980" cy="1629121"/>
          </a:xfrm>
        </p:spPr>
        <p:txBody>
          <a:bodyPr vert="horz" wrap="square" lIns="548640" tIns="365760" rIns="0" bIns="0" rtlCol="0" anchor="t">
            <a:noAutofit/>
          </a:bodyPr>
          <a:lstStyle/>
          <a:p>
            <a:pPr>
              <a:defRPr/>
            </a:pPr>
            <a:r>
              <a:rPr lang="en-US"/>
              <a:t>PostgreSQL </a:t>
            </a:r>
            <a:endParaRPr/>
          </a:p>
        </p:txBody>
      </p:sp>
      <p:sp>
        <p:nvSpPr>
          <p:cNvPr id="5" name="Text Placeholder 4"/>
          <p:cNvSpPr>
            <a:spLocks noGrp="1"/>
          </p:cNvSpPr>
          <p:nvPr>
            <p:ph type="body" sz="quarter" idx="18"/>
          </p:nvPr>
        </p:nvSpPr>
        <p:spPr bwMode="auto">
          <a:xfrm>
            <a:off x="981267" y="5133518"/>
            <a:ext cx="1943836" cy="347661"/>
          </a:xfrm>
        </p:spPr>
        <p:txBody>
          <a:bodyPr vert="horz" lIns="0" tIns="0" rIns="0" bIns="0" rtlCol="0" anchor="t">
            <a:noAutofit/>
          </a:bodyPr>
          <a:lstStyle/>
          <a:p>
            <a:pPr>
              <a:defRPr/>
            </a:pPr>
            <a:r>
              <a:rPr lang="en-US"/>
              <a:t>Leading Open-Source Relational Database Management System</a:t>
            </a:r>
            <a:endParaRPr/>
          </a:p>
        </p:txBody>
      </p:sp>
      <p:sp>
        <p:nvSpPr>
          <p:cNvPr id="7" name="Text Placeholder 6"/>
          <p:cNvSpPr>
            <a:spLocks noGrp="1"/>
          </p:cNvSpPr>
          <p:nvPr>
            <p:ph type="body" sz="quarter" idx="34"/>
          </p:nvPr>
        </p:nvSpPr>
        <p:spPr bwMode="auto">
          <a:xfrm>
            <a:off x="3489968" y="4542790"/>
            <a:ext cx="7477447" cy="1629121"/>
          </a:xfrm>
          <a:prstGeom prst="rect">
            <a:avLst/>
          </a:prstGeom>
          <a:noFill/>
        </p:spPr>
        <p:txBody>
          <a:bodyPr vert="horz" wrap="square" lIns="118872" tIns="365760" rIns="0" bIns="0" rtlCol="0" anchor="t">
            <a:noAutofit/>
          </a:bodyPr>
          <a:lstStyle/>
          <a:p>
            <a:pPr>
              <a:defRPr/>
            </a:pPr>
            <a:r>
              <a:rPr lang="en-US"/>
              <a:t>Baserow</a:t>
            </a:r>
            <a:endParaRPr lang="en-US"/>
          </a:p>
        </p:txBody>
      </p:sp>
      <p:sp>
        <p:nvSpPr>
          <p:cNvPr id="8" name="Text Placeholder 7"/>
          <p:cNvSpPr>
            <a:spLocks noGrp="1"/>
          </p:cNvSpPr>
          <p:nvPr>
            <p:ph type="body" sz="quarter" idx="29"/>
          </p:nvPr>
        </p:nvSpPr>
        <p:spPr bwMode="auto">
          <a:xfrm>
            <a:off x="3605879" y="5133301"/>
            <a:ext cx="1943836" cy="347661"/>
          </a:xfrm>
        </p:spPr>
        <p:txBody>
          <a:bodyPr vert="horz" lIns="0" tIns="0" rIns="0" bIns="0" rtlCol="0" anchor="t">
            <a:noAutofit/>
          </a:bodyPr>
          <a:lstStyle/>
          <a:p>
            <a:pPr>
              <a:defRPr/>
            </a:pPr>
            <a:r>
              <a:rPr lang="en-US"/>
              <a:t>Enterprise-Ready No Code Data Collection and Application Platform</a:t>
            </a:r>
            <a:endParaRPr/>
          </a:p>
        </p:txBody>
      </p:sp>
      <p:sp>
        <p:nvSpPr>
          <p:cNvPr id="10" name="Text Placeholder 9"/>
          <p:cNvSpPr>
            <a:spLocks noGrp="1"/>
          </p:cNvSpPr>
          <p:nvPr>
            <p:ph type="body" sz="quarter" idx="35"/>
          </p:nvPr>
        </p:nvSpPr>
        <p:spPr bwMode="auto">
          <a:xfrm>
            <a:off x="6139567" y="4542790"/>
            <a:ext cx="4844007" cy="1629121"/>
          </a:xfrm>
          <a:prstGeom prst="rect">
            <a:avLst/>
          </a:prstGeom>
          <a:noFill/>
        </p:spPr>
        <p:txBody>
          <a:bodyPr vert="horz" wrap="square" lIns="118872" tIns="365760" rIns="0" bIns="0" rtlCol="0" anchor="t">
            <a:noAutofit/>
          </a:bodyPr>
          <a:lstStyle/>
          <a:p>
            <a:pPr>
              <a:defRPr/>
            </a:pPr>
            <a:r>
              <a:rPr lang="en-US"/>
              <a:t>Matatika</a:t>
            </a:r>
            <a:endParaRPr lang="en-US"/>
          </a:p>
        </p:txBody>
      </p:sp>
      <p:sp>
        <p:nvSpPr>
          <p:cNvPr id="11" name="Text Placeholder 10"/>
          <p:cNvSpPr>
            <a:spLocks noGrp="1"/>
          </p:cNvSpPr>
          <p:nvPr>
            <p:ph type="body" sz="quarter" idx="31"/>
          </p:nvPr>
        </p:nvSpPr>
        <p:spPr bwMode="auto">
          <a:xfrm>
            <a:off x="6245174" y="5133301"/>
            <a:ext cx="1943836" cy="798902"/>
          </a:xfrm>
        </p:spPr>
        <p:txBody>
          <a:bodyPr vert="horz" lIns="0" tIns="0" rIns="0" bIns="0" rtlCol="0" anchor="t">
            <a:noAutofit/>
          </a:bodyPr>
          <a:lstStyle/>
          <a:p>
            <a:pPr>
              <a:defRPr/>
            </a:pPr>
            <a:r>
              <a:rPr lang="en-US"/>
              <a:t>Extract-Transform-Load (ETL) Made Simpler with 500+ Data Connectors</a:t>
            </a:r>
            <a:endParaRPr/>
          </a:p>
        </p:txBody>
      </p:sp>
      <p:pic>
        <p:nvPicPr>
          <p:cNvPr id="26" name="Picture Placeholder 25" descr="A black and blue infinity symbol&#10;&#10;Description automatically generated"/>
          <p:cNvPicPr>
            <a:picLocks noChangeAspect="1" noGrp="1"/>
          </p:cNvPicPr>
          <p:nvPr>
            <p:ph type="pic" sz="quarter" idx="25"/>
          </p:nvPr>
        </p:nvPicPr>
        <p:blipFill>
          <a:blip r:embed="rId3"/>
          <a:srcRect l="-265" t="0" r="-1061" b="266"/>
          <a:stretch/>
        </p:blipFill>
        <p:spPr bwMode="auto">
          <a:xfrm>
            <a:off x="8857739" y="2666288"/>
            <a:ext cx="1943836" cy="949324"/>
          </a:xfrm>
          <a:prstGeom prst="rect">
            <a:avLst/>
          </a:prstGeom>
          <a:noFill/>
        </p:spPr>
      </p:pic>
      <p:sp>
        <p:nvSpPr>
          <p:cNvPr id="13" name="Text Placeholder 12"/>
          <p:cNvSpPr>
            <a:spLocks noGrp="1"/>
          </p:cNvSpPr>
          <p:nvPr>
            <p:ph type="body" sz="quarter" idx="36"/>
          </p:nvPr>
        </p:nvSpPr>
        <p:spPr bwMode="auto">
          <a:xfrm>
            <a:off x="8747262" y="4542790"/>
            <a:ext cx="2234256" cy="1629121"/>
          </a:xfrm>
          <a:prstGeom prst="rect">
            <a:avLst/>
          </a:prstGeom>
          <a:noFill/>
        </p:spPr>
        <p:txBody>
          <a:bodyPr vert="horz" wrap="square" lIns="118872" tIns="365760" rIns="0" bIns="0" rtlCol="0" anchor="t">
            <a:noAutofit/>
          </a:bodyPr>
          <a:lstStyle/>
          <a:p>
            <a:pPr>
              <a:defRPr/>
            </a:pPr>
            <a:r>
              <a:rPr lang="en-US"/>
              <a:t>Apache Superset</a:t>
            </a:r>
            <a:endParaRPr/>
          </a:p>
        </p:txBody>
      </p:sp>
      <p:sp>
        <p:nvSpPr>
          <p:cNvPr id="14" name="Text Placeholder 13"/>
          <p:cNvSpPr>
            <a:spLocks noGrp="1"/>
          </p:cNvSpPr>
          <p:nvPr>
            <p:ph type="body" sz="quarter" idx="33"/>
          </p:nvPr>
        </p:nvSpPr>
        <p:spPr bwMode="auto">
          <a:xfrm>
            <a:off x="8857739" y="5133300"/>
            <a:ext cx="1943836" cy="798902"/>
          </a:xfrm>
        </p:spPr>
        <p:txBody>
          <a:bodyPr vert="horz" lIns="0" tIns="0" rIns="0" bIns="0" rtlCol="0" anchor="t">
            <a:noAutofit/>
          </a:bodyPr>
          <a:lstStyle/>
          <a:p>
            <a:pPr>
              <a:defRPr/>
            </a:pPr>
            <a:r>
              <a:rPr lang="en-US"/>
              <a:t>Flexible, Integratable Data </a:t>
            </a:r>
            <a:r>
              <a:rPr lang="en-US"/>
              <a:t>Visualization and Analysis Tool</a:t>
            </a:r>
            <a:endParaRPr/>
          </a:p>
        </p:txBody>
      </p:sp>
      <p:sp>
        <p:nvSpPr>
          <p:cNvPr id="15" name="Footer Placeholder 14"/>
          <p:cNvSpPr>
            <a:spLocks noGrp="1"/>
          </p:cNvSpPr>
          <p:nvPr>
            <p:ph type="ftr" sz="quarter" idx="37"/>
          </p:nvPr>
        </p:nvSpPr>
        <p:spPr bwMode="auto"/>
        <p:txBody>
          <a:bodyPr/>
          <a:lstStyle/>
          <a:p>
            <a:pPr>
              <a:defRPr/>
            </a:pPr>
            <a:r>
              <a:rPr lang="en-US"/>
              <a:t>Presentation Title</a:t>
            </a:r>
            <a:endParaRPr/>
          </a:p>
        </p:txBody>
      </p:sp>
      <p:sp>
        <p:nvSpPr>
          <p:cNvPr id="16" name="Slide Number Placeholder 15"/>
          <p:cNvSpPr>
            <a:spLocks noGrp="1"/>
          </p:cNvSpPr>
          <p:nvPr>
            <p:ph type="sldNum" sz="quarter" idx="38"/>
          </p:nvPr>
        </p:nvSpPr>
        <p:spPr bwMode="auto"/>
        <p:txBody>
          <a:bodyPr/>
          <a:lstStyle/>
          <a:p>
            <a:pPr>
              <a:defRPr/>
            </a:pPr>
            <a:fld id="{09A01C0A-2BB6-49E7-91A3-DCB9F9F59583}" type="slidenum">
              <a:rPr lang="en-US"/>
              <a:t>11</a:t>
            </a:fld>
            <a:endParaRPr lang="en-US"/>
          </a:p>
        </p:txBody>
      </p:sp>
      <p:pic>
        <p:nvPicPr>
          <p:cNvPr id="21" name="Picture Placeholder 20" descr="A blue elephant with tusks&#10;&#10;Description automatically generated"/>
          <p:cNvPicPr>
            <a:picLocks noChangeAspect="1" noGrp="1"/>
          </p:cNvPicPr>
          <p:nvPr>
            <p:ph type="pic" sz="quarter" idx="13"/>
          </p:nvPr>
        </p:nvPicPr>
        <p:blipFill>
          <a:blip r:embed="rId4"/>
          <a:srcRect l="12149" t="0" r="12149" b="0"/>
          <a:stretch/>
        </p:blipFill>
        <p:spPr bwMode="auto">
          <a:xfrm>
            <a:off x="1078141" y="2187437"/>
            <a:ext cx="1582196" cy="2076262"/>
          </a:xfrm>
          <a:prstGeom prst="rect">
            <a:avLst/>
          </a:prstGeom>
          <a:noFill/>
        </p:spPr>
      </p:pic>
      <p:pic>
        <p:nvPicPr>
          <p:cNvPr id="24" name="Picture Placeholder 23" descr="A blue and grey rectangles on a black background&#10;&#10;Description automatically generated"/>
          <p:cNvPicPr>
            <a:picLocks noChangeAspect="1" noGrp="1"/>
          </p:cNvPicPr>
          <p:nvPr>
            <p:ph type="pic" sz="quarter" idx="26"/>
          </p:nvPr>
        </p:nvPicPr>
        <p:blipFill>
          <a:blip r:embed="rId5"/>
          <a:srcRect l="12142" t="0" r="12141" b="0"/>
          <a:stretch/>
        </p:blipFill>
        <p:spPr bwMode="auto">
          <a:prstGeom prst="rect">
            <a:avLst/>
          </a:prstGeom>
          <a:noFill/>
        </p:spPr>
      </p:pic>
      <p:pic>
        <p:nvPicPr>
          <p:cNvPr id="9" name="Picture Placeholder 8" descr="A logo of a cube"/>
          <p:cNvPicPr>
            <a:picLocks noChangeAspect="1" noGrp="1"/>
          </p:cNvPicPr>
          <p:nvPr>
            <p:ph type="pic" sz="quarter" idx="27"/>
          </p:nvPr>
        </p:nvPicPr>
        <p:blipFill>
          <a:blip r:embed="rId6"/>
          <a:srcRect l="-19167" t="-9857" r="-13174" b="-10486"/>
          <a:stretch/>
        </p:blipFill>
        <p:spPr bwMode="auto">
          <a:xfrm>
            <a:off x="6339175" y="2304067"/>
            <a:ext cx="1785239" cy="1828625"/>
          </a:xfrm>
          <a:prstGeom prst="rect">
            <a:avLst/>
          </a:prstGeom>
          <a:noFill/>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6" name="Title 5"/>
          <p:cNvSpPr>
            <a:spLocks noGrp="1"/>
          </p:cNvSpPr>
          <p:nvPr>
            <p:ph type="title"/>
          </p:nvPr>
        </p:nvSpPr>
        <p:spPr bwMode="auto"/>
        <p:txBody>
          <a:bodyPr/>
          <a:lstStyle/>
          <a:p>
            <a:pPr>
              <a:defRPr/>
            </a:pPr>
            <a:r>
              <a:rPr lang="en-US"/>
              <a:t>Addendum</a:t>
            </a:r>
            <a:endParaRPr/>
          </a:p>
        </p:txBody>
      </p:sp>
      <p:sp>
        <p:nvSpPr>
          <p:cNvPr id="3" name="Text Placeholder 2"/>
          <p:cNvSpPr>
            <a:spLocks noGrp="1"/>
          </p:cNvSpPr>
          <p:nvPr>
            <p:ph type="body" idx="1"/>
          </p:nvPr>
        </p:nvSpPr>
        <p:spPr bwMode="auto">
          <a:xfrm>
            <a:off x="846791" y="1712949"/>
            <a:ext cx="4840331" cy="4261695"/>
          </a:xfrm>
        </p:spPr>
        <p:txBody>
          <a:bodyPr vert="horz" lIns="0" tIns="0" rIns="0" bIns="0" rtlCol="0" anchor="t">
            <a:noAutofit/>
          </a:bodyPr>
          <a:lstStyle/>
          <a:p>
            <a:pPr>
              <a:defRPr/>
            </a:pPr>
            <a:r>
              <a:rPr lang="en-US"/>
              <a:t>We believe a serious commitment to data and an innovative development approach has the ability to transform JFF, our partners, and the field. Our team is excited by technology and making that technology as open and as accessible as possible so that JFF can maximize its impact on our North Star populations. Building the JFF Data Stack will enable JFF and countless other mission-driven organizations to realize their full potential through the power of information.</a:t>
            </a:r>
            <a:endParaRPr/>
          </a:p>
        </p:txBody>
      </p:sp>
      <p:pic>
        <p:nvPicPr>
          <p:cNvPr id="14" name="Picture Placeholder 14" descr="White modern architecture"/>
          <p:cNvPicPr>
            <a:picLocks noChangeAspect="1" noGrp="1"/>
          </p:cNvPicPr>
          <p:nvPr>
            <p:ph type="pic" sz="quarter" idx="12"/>
          </p:nvPr>
        </p:nvPicPr>
        <p:blipFill>
          <a:blip r:embed="rId3">
            <a:grayscl/>
          </a:blip>
          <a:stretch/>
        </p:blipFill>
        <p:spPr bwMode="auto"/>
      </p:pic>
      <p:sp>
        <p:nvSpPr>
          <p:cNvPr id="84" name="Text Placeholder 83"/>
          <p:cNvSpPr>
            <a:spLocks noGrp="1"/>
          </p:cNvSpPr>
          <p:nvPr>
            <p:ph type="body" sz="quarter" idx="13"/>
          </p:nvPr>
        </p:nvSpPr>
        <p:spPr bwMode="auto"/>
        <p:txBody>
          <a:bodyPr/>
          <a:lstStyle/>
          <a:p>
            <a:pPr>
              <a:defRPr/>
            </a:pPr>
            <a:endParaRPr lang="en-US"/>
          </a:p>
        </p:txBody>
      </p:sp>
      <p:sp>
        <p:nvSpPr>
          <p:cNvPr id="85" name="Text Placeholder 84"/>
          <p:cNvSpPr>
            <a:spLocks noGrp="1"/>
          </p:cNvSpPr>
          <p:nvPr>
            <p:ph type="body" sz="quarter" idx="14"/>
          </p:nvPr>
        </p:nvSpPr>
        <p:spPr bwMode="auto"/>
        <p:txBody>
          <a:bodyPr/>
          <a:lstStyle/>
          <a:p>
            <a:pPr>
              <a:defRPr/>
            </a:pPr>
            <a:endParaRPr lang="en-US"/>
          </a:p>
        </p:txBody>
      </p:sp>
      <p:sp>
        <p:nvSpPr>
          <p:cNvPr id="2" name="Footer Placeholder 1"/>
          <p:cNvSpPr>
            <a:spLocks noGrp="1"/>
          </p:cNvSpPr>
          <p:nvPr>
            <p:ph type="ftr" sz="quarter" idx="10"/>
          </p:nvPr>
        </p:nvSpPr>
        <p:spPr bwMode="auto"/>
        <p:txBody>
          <a:bodyPr/>
          <a:lstStyle/>
          <a:p>
            <a:pPr>
              <a:defRPr/>
            </a:pPr>
            <a:r>
              <a:rPr lang="en-US"/>
              <a:t>Building the JFF Data Stack</a:t>
            </a:r>
            <a:endParaRPr/>
          </a:p>
        </p:txBody>
      </p:sp>
      <p:sp>
        <p:nvSpPr>
          <p:cNvPr id="5" name="Slide Number Placeholder 4"/>
          <p:cNvSpPr>
            <a:spLocks noGrp="1"/>
          </p:cNvSpPr>
          <p:nvPr>
            <p:ph type="sldNum" sz="quarter" idx="11"/>
          </p:nvPr>
        </p:nvSpPr>
        <p:spPr bwMode="auto"/>
        <p:txBody>
          <a:bodyPr/>
          <a:lstStyle/>
          <a:p>
            <a:pPr>
              <a:defRPr/>
            </a:pPr>
            <a:fld id="{09A01C0A-2BB6-49E7-91A3-DCB9F9F59583}" type="slidenum">
              <a:rPr lang="en-US"/>
              <a:t>13</a:t>
            </a:fld>
            <a:endParaRPr lang="en-US"/>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4" name="Title 3"/>
          <p:cNvSpPr>
            <a:spLocks noGrp="1"/>
          </p:cNvSpPr>
          <p:nvPr>
            <p:ph type="title"/>
          </p:nvPr>
        </p:nvSpPr>
        <p:spPr bwMode="auto"/>
        <p:txBody>
          <a:bodyPr/>
          <a:lstStyle/>
          <a:p>
            <a:pPr>
              <a:defRPr/>
            </a:pPr>
            <a:r>
              <a:rPr lang="en-US"/>
              <a:t>THANK YOU</a:t>
            </a:r>
            <a:endParaRPr/>
          </a:p>
        </p:txBody>
      </p:sp>
      <p:sp>
        <p:nvSpPr>
          <p:cNvPr id="15" name="Text Placeholder 14"/>
          <p:cNvSpPr>
            <a:spLocks noGrp="1"/>
          </p:cNvSpPr>
          <p:nvPr>
            <p:ph type="body" idx="1"/>
          </p:nvPr>
        </p:nvSpPr>
        <p:spPr bwMode="auto"/>
        <p:txBody>
          <a:bodyPr/>
          <a:lstStyle/>
          <a:p>
            <a:pPr>
              <a:defRPr/>
            </a:pPr>
            <a:endParaRPr lang="en-US"/>
          </a:p>
          <a:p>
            <a:pPr>
              <a:defRPr/>
            </a:pPr>
            <a:endParaRPr lang="en-US"/>
          </a:p>
        </p:txBody>
      </p:sp>
      <p:sp>
        <p:nvSpPr>
          <p:cNvPr id="3" name="Footer Placeholder 2"/>
          <p:cNvSpPr>
            <a:spLocks noGrp="1"/>
          </p:cNvSpPr>
          <p:nvPr>
            <p:ph type="ftr" sz="quarter" idx="10"/>
          </p:nvPr>
        </p:nvSpPr>
        <p:spPr bwMode="auto"/>
        <p:txBody>
          <a:bodyPr/>
          <a:lstStyle/>
          <a:p>
            <a:pPr>
              <a:defRPr/>
            </a:pPr>
            <a:r>
              <a:rPr lang="en-US"/>
              <a:t>Building the JFF Data </a:t>
            </a:r>
            <a:r>
              <a:rPr lang="en-US"/>
              <a:t>STack</a:t>
            </a:r>
            <a:endParaRPr/>
          </a:p>
        </p:txBody>
      </p:sp>
      <p:sp>
        <p:nvSpPr>
          <p:cNvPr id="5" name="Slide Number Placeholder 4"/>
          <p:cNvSpPr>
            <a:spLocks noGrp="1"/>
          </p:cNvSpPr>
          <p:nvPr>
            <p:ph type="sldNum" sz="quarter" idx="11"/>
          </p:nvPr>
        </p:nvSpPr>
        <p:spPr bwMode="auto"/>
        <p:txBody>
          <a:bodyPr/>
          <a:lstStyle/>
          <a:p>
            <a:pPr>
              <a:defRPr/>
            </a:pPr>
            <a:fld id="{09A01C0A-2BB6-49E7-91A3-DCB9F9F59583}" type="slidenum">
              <a:rPr lang="en-US"/>
              <a:t>14</a:t>
            </a:fld>
            <a:endParaRPr lang="en-US"/>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4" name="Picture Placeholder 3" descr="A person taking a selfie&#10;&#10;Description automatically generated"/>
          <p:cNvPicPr>
            <a:picLocks noChangeAspect="1" noGrp="1"/>
          </p:cNvPicPr>
          <p:nvPr>
            <p:ph type="pic" sz="quarter" idx="25"/>
          </p:nvPr>
        </p:nvPicPr>
        <p:blipFill>
          <a:blip r:embed="rId3"/>
          <a:srcRect l="12169" t="0" r="12168" b="0"/>
          <a:stretch/>
        </p:blipFill>
        <p:spPr bwMode="auto">
          <a:xfrm>
            <a:off x="8755158" y="1758108"/>
            <a:ext cx="2225782" cy="2940385"/>
          </a:xfrm>
        </p:spPr>
      </p:pic>
      <p:sp>
        <p:nvSpPr>
          <p:cNvPr id="58" name="Text Placeholder 57"/>
          <p:cNvSpPr>
            <a:spLocks noGrp="1"/>
          </p:cNvSpPr>
          <p:nvPr>
            <p:ph type="body" sz="quarter" idx="36"/>
          </p:nvPr>
        </p:nvSpPr>
        <p:spPr bwMode="auto"/>
        <p:txBody>
          <a:bodyPr vert="horz" wrap="square" lIns="118872" tIns="365760" rIns="0" bIns="0" rtlCol="0" anchor="t">
            <a:noAutofit/>
          </a:bodyPr>
          <a:lstStyle/>
          <a:p>
            <a:pPr>
              <a:defRPr/>
            </a:pPr>
            <a:r>
              <a:rPr lang="en-US"/>
              <a:t>Ray</a:t>
            </a:r>
            <a:endParaRPr/>
          </a:p>
          <a:p>
            <a:pPr>
              <a:defRPr/>
            </a:pPr>
            <a:r>
              <a:rPr lang="en-US"/>
              <a:t>Barbosa</a:t>
            </a:r>
            <a:endParaRPr/>
          </a:p>
          <a:p>
            <a:pPr>
              <a:defRPr/>
            </a:pPr>
            <a:endParaRPr lang="en-US"/>
          </a:p>
        </p:txBody>
      </p:sp>
      <p:pic>
        <p:nvPicPr>
          <p:cNvPr id="9" name="Picture Placeholder 8" descr="A person with a beard and a grey blazer&#10;&#10;Description automatically generated"/>
          <p:cNvPicPr>
            <a:picLocks noChangeAspect="1" noGrp="1"/>
          </p:cNvPicPr>
          <p:nvPr>
            <p:ph type="pic" sz="quarter" idx="13"/>
          </p:nvPr>
        </p:nvPicPr>
        <p:blipFill>
          <a:blip r:embed="rId4"/>
          <a:srcRect l="16957" t="6941" r="22706" b="15370"/>
          <a:stretch/>
        </p:blipFill>
        <p:spPr bwMode="auto">
          <a:xfrm>
            <a:off x="850904" y="1761791"/>
            <a:ext cx="2225782" cy="2936702"/>
          </a:xfrm>
        </p:spPr>
      </p:pic>
      <p:sp>
        <p:nvSpPr>
          <p:cNvPr id="6" name="Title 5"/>
          <p:cNvSpPr>
            <a:spLocks noGrp="1"/>
          </p:cNvSpPr>
          <p:nvPr>
            <p:ph type="title"/>
          </p:nvPr>
        </p:nvSpPr>
        <p:spPr bwMode="auto"/>
        <p:txBody>
          <a:bodyPr/>
          <a:lstStyle/>
          <a:p>
            <a:pPr>
              <a:defRPr/>
            </a:pPr>
            <a:r>
              <a:rPr lang="en-US"/>
              <a:t>Innovation TEAM</a:t>
            </a:r>
            <a:endParaRPr/>
          </a:p>
        </p:txBody>
      </p:sp>
      <p:sp>
        <p:nvSpPr>
          <p:cNvPr id="7" name="Text Placeholder 6"/>
          <p:cNvSpPr>
            <a:spLocks noGrp="1"/>
          </p:cNvSpPr>
          <p:nvPr>
            <p:ph type="body" sz="quarter" idx="17"/>
          </p:nvPr>
        </p:nvSpPr>
        <p:spPr bwMode="auto"/>
        <p:txBody>
          <a:bodyPr vert="horz" wrap="square" lIns="118872" tIns="365760" rIns="0" bIns="0" rtlCol="0" anchor="t">
            <a:noAutofit/>
          </a:bodyPr>
          <a:lstStyle/>
          <a:p>
            <a:pPr>
              <a:defRPr/>
            </a:pPr>
            <a:r>
              <a:rPr lang="en-US"/>
              <a:t>Matthew</a:t>
            </a:r>
            <a:endParaRPr/>
          </a:p>
          <a:p>
            <a:pPr>
              <a:defRPr/>
            </a:pPr>
            <a:r>
              <a:rPr lang="en-US"/>
              <a:t>Sahagian</a:t>
            </a:r>
            <a:endParaRPr/>
          </a:p>
          <a:p>
            <a:pPr>
              <a:defRPr/>
            </a:pPr>
            <a:endParaRPr lang="en-US"/>
          </a:p>
        </p:txBody>
      </p:sp>
      <p:sp>
        <p:nvSpPr>
          <p:cNvPr id="14" name="Text Placeholder 13"/>
          <p:cNvSpPr>
            <a:spLocks noGrp="1"/>
          </p:cNvSpPr>
          <p:nvPr>
            <p:ph type="body" sz="quarter" idx="18"/>
          </p:nvPr>
        </p:nvSpPr>
        <p:spPr bwMode="auto"/>
        <p:txBody>
          <a:bodyPr vert="horz" lIns="0" tIns="0" rIns="0" bIns="0" rtlCol="0" anchor="t">
            <a:noAutofit/>
          </a:bodyPr>
          <a:lstStyle/>
          <a:p>
            <a:pPr>
              <a:defRPr/>
            </a:pPr>
            <a:r>
              <a:rPr lang="en-US"/>
              <a:t>Technical Architect</a:t>
            </a:r>
            <a:endParaRPr/>
          </a:p>
          <a:p>
            <a:pPr>
              <a:defRPr/>
            </a:pPr>
            <a:endParaRPr lang="en-US"/>
          </a:p>
          <a:p>
            <a:pPr>
              <a:defRPr/>
            </a:pPr>
            <a:endParaRPr lang="en-US"/>
          </a:p>
        </p:txBody>
      </p:sp>
      <p:sp>
        <p:nvSpPr>
          <p:cNvPr id="57" name="Text Placeholder 56"/>
          <p:cNvSpPr>
            <a:spLocks noGrp="1"/>
          </p:cNvSpPr>
          <p:nvPr>
            <p:ph type="body" sz="quarter" idx="34"/>
          </p:nvPr>
        </p:nvSpPr>
        <p:spPr bwMode="auto"/>
        <p:txBody>
          <a:bodyPr vert="horz" wrap="square" lIns="118872" tIns="365760" rIns="0" bIns="0" rtlCol="0" anchor="t">
            <a:noAutofit/>
          </a:bodyPr>
          <a:lstStyle/>
          <a:p>
            <a:pPr>
              <a:defRPr/>
            </a:pPr>
            <a:r>
              <a:rPr lang="en-US"/>
              <a:t>???</a:t>
            </a:r>
            <a:endParaRPr/>
          </a:p>
          <a:p>
            <a:pPr>
              <a:defRPr/>
            </a:pPr>
            <a:endParaRPr lang="en-US"/>
          </a:p>
        </p:txBody>
      </p:sp>
      <p:sp>
        <p:nvSpPr>
          <p:cNvPr id="11" name="Text Placeholder 10"/>
          <p:cNvSpPr>
            <a:spLocks noGrp="1"/>
          </p:cNvSpPr>
          <p:nvPr>
            <p:ph type="body" sz="quarter" idx="29"/>
          </p:nvPr>
        </p:nvSpPr>
        <p:spPr bwMode="auto"/>
        <p:txBody>
          <a:bodyPr vert="horz" lIns="0" tIns="0" rIns="0" bIns="0" rtlCol="0" anchor="t">
            <a:noAutofit/>
          </a:bodyPr>
          <a:lstStyle/>
          <a:p>
            <a:pPr>
              <a:defRPr/>
            </a:pPr>
            <a:r>
              <a:rPr lang="en-US"/>
              <a:t>Lead UX Developer</a:t>
            </a:r>
            <a:endParaRPr/>
          </a:p>
        </p:txBody>
      </p:sp>
      <p:pic>
        <p:nvPicPr>
          <p:cNvPr id="18" name="Picture Placeholder 17" descr="A person wearing glasses and smiling&#10;&#10;Description automatically generated"/>
          <p:cNvPicPr>
            <a:picLocks noChangeAspect="1" noGrp="1"/>
          </p:cNvPicPr>
          <p:nvPr>
            <p:ph type="pic" sz="quarter" idx="27"/>
          </p:nvPr>
        </p:nvPicPr>
        <p:blipFill>
          <a:blip r:embed="rId5"/>
          <a:srcRect l="0" t="0" r="144" b="0"/>
          <a:stretch/>
        </p:blipFill>
        <p:spPr bwMode="auto">
          <a:xfrm>
            <a:off x="6140145" y="1761792"/>
            <a:ext cx="2221992" cy="2936702"/>
          </a:xfrm>
        </p:spPr>
      </p:pic>
      <p:sp>
        <p:nvSpPr>
          <p:cNvPr id="44" name="Text Placeholder 43"/>
          <p:cNvSpPr>
            <a:spLocks noGrp="1"/>
          </p:cNvSpPr>
          <p:nvPr>
            <p:ph type="body" sz="quarter" idx="35"/>
          </p:nvPr>
        </p:nvSpPr>
        <p:spPr bwMode="auto">
          <a:xfrm>
            <a:off x="6139567" y="4542790"/>
            <a:ext cx="2225782" cy="1530417"/>
          </a:xfrm>
        </p:spPr>
        <p:txBody>
          <a:bodyPr vert="horz" wrap="square" lIns="118872" tIns="365760" rIns="0" bIns="0" rtlCol="0" anchor="t">
            <a:noAutofit/>
          </a:bodyPr>
          <a:lstStyle/>
          <a:p>
            <a:pPr>
              <a:defRPr/>
            </a:pPr>
            <a:r>
              <a:rPr lang="en-US"/>
              <a:t>Felicia</a:t>
            </a:r>
            <a:endParaRPr/>
          </a:p>
          <a:p>
            <a:pPr>
              <a:defRPr/>
            </a:pPr>
            <a:r>
              <a:rPr lang="en-US"/>
              <a:t>Sullivan</a:t>
            </a:r>
            <a:endParaRPr/>
          </a:p>
        </p:txBody>
      </p:sp>
      <p:sp>
        <p:nvSpPr>
          <p:cNvPr id="12" name="Text Placeholder 11"/>
          <p:cNvSpPr>
            <a:spLocks noGrp="1"/>
          </p:cNvSpPr>
          <p:nvPr>
            <p:ph type="body" sz="quarter" idx="31"/>
          </p:nvPr>
        </p:nvSpPr>
        <p:spPr bwMode="auto"/>
        <p:txBody>
          <a:bodyPr vert="horz" lIns="0" tIns="0" rIns="0" bIns="0" rtlCol="0" anchor="t">
            <a:noAutofit/>
          </a:bodyPr>
          <a:lstStyle/>
          <a:p>
            <a:pPr>
              <a:defRPr/>
            </a:pPr>
            <a:r>
              <a:rPr lang="en-US"/>
              <a:t>Lead Researcher</a:t>
            </a:r>
            <a:endParaRPr/>
          </a:p>
        </p:txBody>
      </p:sp>
      <p:sp>
        <p:nvSpPr>
          <p:cNvPr id="13" name="Text Placeholder 12"/>
          <p:cNvSpPr>
            <a:spLocks noGrp="1"/>
          </p:cNvSpPr>
          <p:nvPr>
            <p:ph type="body" sz="quarter" idx="33"/>
          </p:nvPr>
        </p:nvSpPr>
        <p:spPr bwMode="auto"/>
        <p:txBody>
          <a:bodyPr vert="horz" lIns="0" tIns="0" rIns="0" bIns="0" rtlCol="0" anchor="t">
            <a:noAutofit/>
          </a:bodyPr>
          <a:lstStyle/>
          <a:p>
            <a:pPr>
              <a:defRPr/>
            </a:pPr>
            <a:r>
              <a:rPr lang="en-US"/>
              <a:t>Senior Analyst</a:t>
            </a:r>
            <a:endParaRPr/>
          </a:p>
        </p:txBody>
      </p:sp>
      <p:sp>
        <p:nvSpPr>
          <p:cNvPr id="59" name="Footer Placeholder 58"/>
          <p:cNvSpPr>
            <a:spLocks noGrp="1"/>
          </p:cNvSpPr>
          <p:nvPr>
            <p:ph type="ftr" sz="quarter" idx="37"/>
          </p:nvPr>
        </p:nvSpPr>
        <p:spPr bwMode="auto"/>
        <p:txBody>
          <a:bodyPr/>
          <a:lstStyle/>
          <a:p>
            <a:pPr>
              <a:defRPr/>
            </a:pPr>
            <a:r>
              <a:rPr lang="en-US"/>
              <a:t>Building the </a:t>
            </a:r>
            <a:r>
              <a:rPr lang="en-US"/>
              <a:t>jff</a:t>
            </a:r>
            <a:r>
              <a:rPr lang="en-US"/>
              <a:t> data stack</a:t>
            </a:r>
            <a:endParaRPr/>
          </a:p>
        </p:txBody>
      </p:sp>
      <p:sp>
        <p:nvSpPr>
          <p:cNvPr id="60" name="Slide Number Placeholder 59"/>
          <p:cNvSpPr>
            <a:spLocks noGrp="1"/>
          </p:cNvSpPr>
          <p:nvPr>
            <p:ph type="sldNum" sz="quarter" idx="38"/>
          </p:nvPr>
        </p:nvSpPr>
        <p:spPr bwMode="auto"/>
        <p:txBody>
          <a:bodyPr/>
          <a:lstStyle/>
          <a:p>
            <a:pPr>
              <a:defRPr/>
            </a:pPr>
            <a:fld id="{09A01C0A-2BB6-49E7-91A3-DCB9F9F59583}" type="slidenum">
              <a:rPr lang="en-US"/>
              <a:t>2</a:t>
            </a:fld>
            <a:endParaRPr lang="en-US"/>
          </a:p>
        </p:txBody>
      </p:sp>
      <p:sp>
        <p:nvSpPr>
          <p:cNvPr id="3" name="Picture Placeholder 2"/>
          <p:cNvSpPr>
            <a:spLocks noGrp="1"/>
          </p:cNvSpPr>
          <p:nvPr>
            <p:ph type="pic" sz="quarter" idx="26"/>
          </p:nvPr>
        </p:nvSpPr>
        <p:spPr bwMode="auto"/>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0"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AGENDA</a:t>
            </a:r>
            <a:endParaRPr/>
          </a:p>
        </p:txBody>
      </p:sp>
      <p:pic>
        <p:nvPicPr>
          <p:cNvPr id="22" name="Picture Placeholder 11" descr="Close-up of skyscrapers"/>
          <p:cNvPicPr>
            <a:picLocks noChangeAspect="1" noGrp="1"/>
          </p:cNvPicPr>
          <p:nvPr>
            <p:ph type="pic" sz="quarter" idx="10"/>
          </p:nvPr>
        </p:nvPicPr>
        <p:blipFill>
          <a:blip r:embed="rId3"/>
          <a:stretch/>
        </p:blipFill>
        <p:spPr bwMode="auto">
          <a:prstGeom prst="rect">
            <a:avLst/>
          </a:prstGeom>
          <a:blipFill>
            <a:blip r:embed="rId4">
              <a:duotone>
                <a:prstClr val="black"/>
                <a:schemeClr val="tx2">
                  <a:tint val="45000"/>
                  <a:satMod val="400000"/>
                </a:schemeClr>
              </a:duotone>
            </a:blip>
            <a:srcRect l="0" t="0" r="0" b="-123"/>
            <a:stretch/>
          </a:blipFill>
        </p:spPr>
      </p:pic>
      <p:sp>
        <p:nvSpPr>
          <p:cNvPr id="21" name="Content Placeholder 20"/>
          <p:cNvSpPr>
            <a:spLocks noGrp="1"/>
          </p:cNvSpPr>
          <p:nvPr>
            <p:ph idx="1"/>
          </p:nvPr>
        </p:nvSpPr>
        <p:spPr bwMode="auto"/>
        <p:txBody>
          <a:bodyPr vert="horz" lIns="0" tIns="0" rIns="0" bIns="0" rtlCol="0" anchor="t">
            <a:noAutofit/>
          </a:bodyPr>
          <a:lstStyle/>
          <a:p>
            <a:pPr>
              <a:defRPr/>
            </a:pPr>
            <a:r>
              <a:rPr lang="en-US"/>
              <a:t>INTRODUCTION </a:t>
            </a:r>
            <a:endParaRPr/>
          </a:p>
          <a:p>
            <a:pPr>
              <a:defRPr/>
            </a:pPr>
            <a:r>
              <a:rPr lang="en-US"/>
              <a:t>Goals and Focus</a:t>
            </a:r>
            <a:endParaRPr/>
          </a:p>
          <a:p>
            <a:pPr>
              <a:defRPr/>
            </a:pPr>
            <a:r>
              <a:rPr lang="en-US"/>
              <a:t>Operational Impact</a:t>
            </a:r>
            <a:endParaRPr/>
          </a:p>
          <a:p>
            <a:pPr>
              <a:defRPr/>
            </a:pPr>
            <a:r>
              <a:rPr lang="en-US"/>
              <a:t>Timeline and Needs</a:t>
            </a:r>
            <a:endParaRPr/>
          </a:p>
          <a:p>
            <a:pPr>
              <a:defRPr/>
            </a:pPr>
            <a:r>
              <a:rPr lang="en-US"/>
              <a:t>SUMMARY</a:t>
            </a:r>
            <a:endParaRPr/>
          </a:p>
          <a:p>
            <a:pPr>
              <a:defRPr/>
            </a:pPr>
            <a:endParaRPr lang="en-US"/>
          </a:p>
          <a:p>
            <a:pPr>
              <a:defRPr/>
            </a:pPr>
            <a:endParaRPr lang="en-US"/>
          </a:p>
        </p:txBody>
      </p:sp>
      <p:sp>
        <p:nvSpPr>
          <p:cNvPr id="14" name="Rectangle 13"/>
          <p:cNvSpPr/>
          <p:nvPr/>
        </p:nvSpPr>
        <p:spPr bwMode="auto">
          <a:xfrm>
            <a:off x="469107" y="638594"/>
            <a:ext cx="2743200" cy="1336433"/>
          </a:xfrm>
          <a:prstGeom prst="rect">
            <a:avLst/>
          </a:prstGeom>
          <a:solidFill>
            <a:srgbClr val="4A5EE6">
              <a:alpha val="87843"/>
            </a:srgbClr>
          </a:solidFill>
          <a:ln>
            <a:noFill/>
          </a:ln>
        </p:spPr>
        <p:style>
          <a:lnRef idx="0">
            <a:srgbClr val="000000"/>
          </a:lnRef>
          <a:fillRef idx="0">
            <a:srgbClr val="000000"/>
          </a:fillRef>
          <a:effectRef idx="0">
            <a:srgbClr val="000000"/>
          </a:effectRef>
          <a:fontRef idx="minor">
            <a:schemeClr val="lt1"/>
          </a:fontRef>
        </p:style>
        <p:txBody>
          <a:bodyPr rtlCol="0" anchor="ctr"/>
          <a:lstStyle/>
          <a:p>
            <a:pPr algn="ctr">
              <a:defRPr/>
            </a:pPr>
            <a:endParaRPr lang="en-US">
              <a:solidFill>
                <a:schemeClr val="accent1"/>
              </a:solidFill>
            </a:endParaRPr>
          </a:p>
        </p:txBody>
      </p:sp>
      <p:sp>
        <p:nvSpPr>
          <p:cNvPr id="16" name="Rectangle 15"/>
          <p:cNvSpPr/>
          <p:nvPr/>
        </p:nvSpPr>
        <p:spPr bwMode="auto">
          <a:xfrm>
            <a:off x="5867072" y="2918445"/>
            <a:ext cx="251791" cy="2071501"/>
          </a:xfrm>
          <a:prstGeom prst="rect">
            <a:avLst/>
          </a:prstGeom>
          <a:solidFill>
            <a:srgbClr val="4A5EE6">
              <a:alpha val="76078"/>
            </a:srgbClr>
          </a:solidFill>
          <a:ln>
            <a:noFill/>
          </a:ln>
        </p:spPr>
        <p:style>
          <a:lnRef idx="0">
            <a:srgbClr val="000000"/>
          </a:lnRef>
          <a:fillRef idx="0">
            <a:srgbClr val="000000"/>
          </a:fillRef>
          <a:effectRef idx="0">
            <a:srgbClr val="000000"/>
          </a:effectRef>
          <a:fontRef idx="minor">
            <a:schemeClr val="lt1"/>
          </a:fontRef>
        </p:style>
        <p:txBody>
          <a:bodyPr rtlCol="0" anchor="ctr"/>
          <a:lstStyle/>
          <a:p>
            <a:pPr algn="ctr">
              <a:defRPr/>
            </a:pPr>
            <a:endParaRPr lang="en-US">
              <a:solidFill>
                <a:schemeClr val="accent1"/>
              </a:solidFil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Title 2"/>
          <p:cNvSpPr>
            <a:spLocks noGrp="1"/>
          </p:cNvSpPr>
          <p:nvPr>
            <p:ph type="title"/>
          </p:nvPr>
        </p:nvSpPr>
        <p:spPr bwMode="auto"/>
        <p:txBody>
          <a:bodyPr/>
          <a:lstStyle/>
          <a:p>
            <a:pPr>
              <a:defRPr/>
            </a:pPr>
            <a:r>
              <a:rPr lang="en-US" sz="2000">
                <a:solidFill>
                  <a:schemeClr val="bg1"/>
                </a:solidFill>
              </a:rPr>
              <a:t>Introduction</a:t>
            </a:r>
            <a:endParaRPr lang="en-US"/>
          </a:p>
        </p:txBody>
      </p:sp>
      <p:pic>
        <p:nvPicPr>
          <p:cNvPr id="15" name="Picture Placeholder 14" descr="White modern architecture"/>
          <p:cNvPicPr>
            <a:picLocks noChangeAspect="1" noGrp="1"/>
          </p:cNvPicPr>
          <p:nvPr>
            <p:ph type="pic" sz="quarter" idx="11"/>
          </p:nvPr>
        </p:nvPicPr>
        <p:blipFill>
          <a:blip r:embed="rId3">
            <a:grayscl/>
          </a:blip>
          <a:stretch/>
        </p:blipFill>
        <p:spPr bwMode="auto"/>
      </p:pic>
      <p:sp>
        <p:nvSpPr>
          <p:cNvPr id="2" name="Text Placeholder 1"/>
          <p:cNvSpPr>
            <a:spLocks noGrp="1"/>
          </p:cNvSpPr>
          <p:nvPr>
            <p:ph type="body" idx="1"/>
          </p:nvPr>
        </p:nvSpPr>
        <p:spPr bwMode="auto">
          <a:xfrm>
            <a:off x="6978650" y="617293"/>
            <a:ext cx="4380034" cy="5361336"/>
          </a:xfrm>
        </p:spPr>
        <p:txBody>
          <a:bodyPr vert="horz" lIns="0" tIns="0" rIns="0" bIns="0" rtlCol="0" anchor="t">
            <a:noAutofit/>
          </a:bodyPr>
          <a:lstStyle/>
          <a:p>
            <a:pPr>
              <a:defRPr/>
            </a:pPr>
            <a:r>
              <a:rPr lang="en-US"/>
              <a:t>JFF has no significant integrated data solution.  While DOMO serves a number of specific projects, it presents clear barriers in terms of usability, integration, cost, etc.  What if JFF could construct its own low-cost solution from best-in-class open-source components?  What if that solution is not only able to serve JFF's needs, but the needs of other workforce and education organizations?  What if JFF, as its creator, is the go-to partner for deployment, customization, and training for that solution?</a:t>
            </a:r>
            <a:endParaRPr/>
          </a:p>
        </p:txBody>
      </p:sp>
      <p:sp>
        <p:nvSpPr>
          <p:cNvPr id="11" name="Footer Placeholder 10"/>
          <p:cNvSpPr>
            <a:spLocks noGrp="1"/>
          </p:cNvSpPr>
          <p:nvPr>
            <p:ph type="ftr" sz="quarter" idx="12"/>
          </p:nvPr>
        </p:nvSpPr>
        <p:spPr bwMode="auto"/>
        <p:txBody>
          <a:bodyPr/>
          <a:lstStyle/>
          <a:p>
            <a:pPr>
              <a:defRPr/>
            </a:pPr>
            <a:r>
              <a:rPr lang="en-US"/>
              <a:t>Building the JFF Data Stack</a:t>
            </a:r>
            <a:endParaRPr/>
          </a:p>
        </p:txBody>
      </p:sp>
      <p:sp>
        <p:nvSpPr>
          <p:cNvPr id="12" name="Slide Number Placeholder 11"/>
          <p:cNvSpPr>
            <a:spLocks noGrp="1"/>
          </p:cNvSpPr>
          <p:nvPr>
            <p:ph type="sldNum" sz="quarter" idx="13"/>
          </p:nvPr>
        </p:nvSpPr>
        <p:spPr bwMode="auto"/>
        <p:txBody>
          <a:bodyPr/>
          <a:lstStyle/>
          <a:p>
            <a:pPr>
              <a:defRPr/>
            </a:pPr>
            <a:fld id="{09A01C0A-2BB6-49E7-91A3-DCB9F9F59583}" type="slidenum">
              <a:rPr lang="en-US"/>
              <a:t>4</a:t>
            </a:fld>
            <a:endParaRPr lang="en-US"/>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ea typeface="+mn-lt"/>
                <a:cs typeface="+mn-lt"/>
              </a:rPr>
              <a:t>Errors using inadequate data are much less than those using no data</a:t>
            </a:r>
            <a:br>
              <a:rPr lang="en-US">
                <a:ea typeface="+mn-lt"/>
                <a:cs typeface="+mn-lt"/>
              </a:rPr>
            </a:br>
            <a:r>
              <a:rPr lang="en-US">
                <a:ea typeface="+mn-lt"/>
                <a:cs typeface="+mn-lt"/>
              </a:rPr>
              <a:t>at all.</a:t>
            </a:r>
            <a:endParaRPr/>
          </a:p>
        </p:txBody>
      </p:sp>
      <p:sp>
        <p:nvSpPr>
          <p:cNvPr id="3" name="Subtitle 2"/>
          <p:cNvSpPr>
            <a:spLocks noGrp="1"/>
          </p:cNvSpPr>
          <p:nvPr>
            <p:ph type="subTitle" idx="1"/>
          </p:nvPr>
        </p:nvSpPr>
        <p:spPr bwMode="auto">
          <a:xfrm>
            <a:off x="1228500" y="2581050"/>
            <a:ext cx="7044643" cy="559184"/>
          </a:xfrm>
        </p:spPr>
        <p:txBody>
          <a:bodyPr vert="horz" lIns="0" tIns="0" rIns="0" bIns="0" rtlCol="0" anchor="t">
            <a:noAutofit/>
          </a:bodyPr>
          <a:lstStyle/>
          <a:p>
            <a:pPr>
              <a:defRPr/>
            </a:pPr>
            <a:r>
              <a:rPr lang="en-US"/>
              <a:t>Charles Babbage</a:t>
            </a:r>
            <a:endParaRPr/>
          </a:p>
        </p:txBody>
      </p:sp>
      <p:sp>
        <p:nvSpPr>
          <p:cNvPr id="16" name="Rectangle 15"/>
          <p:cNvSpPr/>
          <p:nvPr/>
        </p:nvSpPr>
        <p:spPr bwMode="auto">
          <a:xfrm>
            <a:off x="560111" y="801377"/>
            <a:ext cx="280846" cy="707886"/>
          </a:xfrm>
          <a:prstGeom prst="rect">
            <a:avLst/>
          </a:prstGeom>
        </p:spPr>
        <p:txBody>
          <a:bodyPr wrap="square">
            <a:spAutoFit/>
          </a:bodyPr>
          <a:lstStyle/>
          <a:p>
            <a:pPr>
              <a:defRPr/>
            </a:pPr>
            <a:r>
              <a:rPr lang="en-US" sz="4000" b="1">
                <a:solidFill>
                  <a:schemeClr val="accent1"/>
                </a:solidFill>
                <a:latin typeface="Gill Sans Ultra Bold"/>
              </a:rPr>
              <a:t>“</a:t>
            </a:r>
            <a:endParaRPr/>
          </a:p>
        </p:txBody>
      </p:sp>
      <p:sp>
        <p:nvSpPr>
          <p:cNvPr id="17" name="Rectangle 16"/>
          <p:cNvSpPr/>
          <p:nvPr/>
        </p:nvSpPr>
        <p:spPr bwMode="auto">
          <a:xfrm>
            <a:off x="9009602" y="1801064"/>
            <a:ext cx="280846" cy="707886"/>
          </a:xfrm>
          <a:prstGeom prst="rect">
            <a:avLst/>
          </a:prstGeom>
        </p:spPr>
        <p:txBody>
          <a:bodyPr wrap="square">
            <a:spAutoFit/>
          </a:bodyPr>
          <a:lstStyle/>
          <a:p>
            <a:pPr>
              <a:defRPr/>
            </a:pPr>
            <a:r>
              <a:rPr lang="en-US" sz="4000" b="1">
                <a:solidFill>
                  <a:schemeClr val="accent1"/>
                </a:solidFill>
                <a:latin typeface="Gill Sans Ultra Bold"/>
              </a:rPr>
              <a:t>”</a:t>
            </a:r>
            <a:endParaRPr/>
          </a:p>
        </p:txBody>
      </p:sp>
      <p:sp>
        <p:nvSpPr>
          <p:cNvPr id="11" name="Footer Placeholder 10"/>
          <p:cNvSpPr>
            <a:spLocks noGrp="1"/>
          </p:cNvSpPr>
          <p:nvPr>
            <p:ph type="ftr" sz="quarter" idx="10"/>
          </p:nvPr>
        </p:nvSpPr>
        <p:spPr bwMode="auto"/>
        <p:txBody>
          <a:bodyPr/>
          <a:lstStyle/>
          <a:p>
            <a:pPr>
              <a:defRPr/>
            </a:pPr>
            <a:r>
              <a:rPr lang="en-US"/>
              <a:t>Building the </a:t>
            </a:r>
            <a:r>
              <a:rPr lang="en-US"/>
              <a:t>jff</a:t>
            </a:r>
            <a:r>
              <a:rPr lang="en-US"/>
              <a:t> data stack</a:t>
            </a:r>
            <a:endParaRPr/>
          </a:p>
        </p:txBody>
      </p:sp>
      <p:sp>
        <p:nvSpPr>
          <p:cNvPr id="12" name="Slide Number Placeholder 11"/>
          <p:cNvSpPr>
            <a:spLocks noGrp="1"/>
          </p:cNvSpPr>
          <p:nvPr>
            <p:ph type="sldNum" sz="quarter" idx="11"/>
          </p:nvPr>
        </p:nvSpPr>
        <p:spPr bwMode="auto"/>
        <p:txBody>
          <a:bodyPr/>
          <a:lstStyle/>
          <a:p>
            <a:pPr>
              <a:defRPr/>
            </a:pPr>
            <a:fld id="{09A01C0A-2BB6-49E7-91A3-DCB9F9F59583}" type="slidenum">
              <a:rPr lang="en-US"/>
              <a:t>5</a:t>
            </a:fld>
            <a:endParaRPr lang="en-US"/>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Our GOALS</a:t>
            </a:r>
            <a:endParaRPr/>
          </a:p>
        </p:txBody>
      </p:sp>
      <p:sp>
        <p:nvSpPr>
          <p:cNvPr id="5" name="Subtitle 4"/>
          <p:cNvSpPr>
            <a:spLocks noGrp="1"/>
          </p:cNvSpPr>
          <p:nvPr>
            <p:ph type="subTitle" idx="1"/>
          </p:nvPr>
        </p:nvSpPr>
        <p:spPr bwMode="auto">
          <a:xfrm>
            <a:off x="5413445" y="3479031"/>
            <a:ext cx="6034216" cy="2248179"/>
          </a:xfrm>
        </p:spPr>
        <p:txBody>
          <a:bodyPr vert="horz" lIns="0" tIns="0" rIns="0" bIns="0" rtlCol="0" anchor="t">
            <a:noAutofit/>
          </a:bodyPr>
          <a:lstStyle/>
          <a:p>
            <a:pPr marL="342900" indent="-342900">
              <a:buFont typeface="Arial"/>
              <a:buChar char="•"/>
              <a:defRPr/>
            </a:pPr>
            <a:r>
              <a:rPr lang="en-US" sz="1600"/>
              <a:t>Resolve JFF's longstanding data issues</a:t>
            </a:r>
            <a:endParaRPr/>
          </a:p>
          <a:p>
            <a:pPr marL="342900" indent="-342900">
              <a:buFont typeface="Arial"/>
              <a:buChar char="•"/>
              <a:defRPr/>
            </a:pPr>
            <a:r>
              <a:rPr lang="en-US" sz="1600"/>
              <a:t>Make data accessible and operational for all</a:t>
            </a:r>
            <a:endParaRPr lang="en-US"/>
          </a:p>
          <a:p>
            <a:pPr marL="342900" indent="-342900">
              <a:buFont typeface="Arial"/>
              <a:buChar char="•"/>
              <a:defRPr/>
            </a:pPr>
            <a:r>
              <a:rPr lang="en-US" sz="1600"/>
              <a:t>Expand solution offerings</a:t>
            </a:r>
            <a:endParaRPr/>
          </a:p>
          <a:p>
            <a:pPr>
              <a:defRPr/>
            </a:pPr>
            <a:r>
              <a:rPr lang="en-US"/>
              <a:t> </a:t>
            </a:r>
            <a:endParaRPr/>
          </a:p>
        </p:txBody>
      </p:sp>
      <p:sp>
        <p:nvSpPr>
          <p:cNvPr id="7" name="Footer Placeholder 6"/>
          <p:cNvSpPr>
            <a:spLocks noGrp="1"/>
          </p:cNvSpPr>
          <p:nvPr>
            <p:ph type="ftr" sz="quarter" idx="10"/>
          </p:nvPr>
        </p:nvSpPr>
        <p:spPr bwMode="auto"/>
        <p:txBody>
          <a:bodyPr/>
          <a:lstStyle/>
          <a:p>
            <a:pPr>
              <a:defRPr/>
            </a:pPr>
            <a:r>
              <a:rPr lang="en-US"/>
              <a:t>Building the </a:t>
            </a:r>
            <a:r>
              <a:rPr lang="en-US"/>
              <a:t>jff</a:t>
            </a:r>
            <a:r>
              <a:rPr lang="en-US"/>
              <a:t> data stack</a:t>
            </a:r>
            <a:endParaRPr/>
          </a:p>
        </p:txBody>
      </p:sp>
      <p:sp>
        <p:nvSpPr>
          <p:cNvPr id="8" name="Slide Number Placeholder 7"/>
          <p:cNvSpPr>
            <a:spLocks noGrp="1"/>
          </p:cNvSpPr>
          <p:nvPr>
            <p:ph type="sldNum" sz="quarter" idx="11"/>
          </p:nvPr>
        </p:nvSpPr>
        <p:spPr bwMode="auto"/>
        <p:txBody>
          <a:bodyPr/>
          <a:lstStyle/>
          <a:p>
            <a:pPr>
              <a:defRPr/>
            </a:pPr>
            <a:fld id="{09A01C0A-2BB6-49E7-91A3-DCB9F9F59583}" type="slidenum">
              <a:rPr lang="en-US"/>
              <a:t>6</a:t>
            </a:fld>
            <a:endParaRPr lang="en-US"/>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6" name="Title 15"/>
          <p:cNvSpPr>
            <a:spLocks noGrp="1"/>
          </p:cNvSpPr>
          <p:nvPr>
            <p:ph type="title"/>
          </p:nvPr>
        </p:nvSpPr>
        <p:spPr bwMode="auto"/>
        <p:txBody>
          <a:bodyPr/>
          <a:lstStyle/>
          <a:p>
            <a:pPr>
              <a:defRPr/>
            </a:pPr>
            <a:r>
              <a:rPr lang="en-US"/>
              <a:t>AREAS OF FOCUS</a:t>
            </a:r>
            <a:endParaRPr/>
          </a:p>
        </p:txBody>
      </p:sp>
      <p:sp>
        <p:nvSpPr>
          <p:cNvPr id="91" name="Text Placeholder 90"/>
          <p:cNvSpPr>
            <a:spLocks noGrp="1"/>
          </p:cNvSpPr>
          <p:nvPr>
            <p:ph type="body" sz="quarter" idx="31"/>
          </p:nvPr>
        </p:nvSpPr>
        <p:spPr bwMode="auto">
          <a:xfrm>
            <a:off x="828367" y="1180340"/>
            <a:ext cx="5753520" cy="631867"/>
          </a:xfrm>
        </p:spPr>
        <p:txBody>
          <a:bodyPr/>
          <a:lstStyle/>
          <a:p>
            <a:pPr>
              <a:defRPr/>
            </a:pPr>
            <a:r>
              <a:rPr lang="en-US"/>
              <a:t>Efficiency</a:t>
            </a:r>
            <a:endParaRPr/>
          </a:p>
        </p:txBody>
      </p:sp>
      <p:sp>
        <p:nvSpPr>
          <p:cNvPr id="95" name="Text Placeholder 94"/>
          <p:cNvSpPr>
            <a:spLocks noGrp="1"/>
          </p:cNvSpPr>
          <p:nvPr>
            <p:ph type="body" sz="quarter" idx="29"/>
          </p:nvPr>
        </p:nvSpPr>
        <p:spPr bwMode="auto">
          <a:xfrm>
            <a:off x="827382" y="1869359"/>
            <a:ext cx="5257800" cy="1311566"/>
          </a:xfrm>
        </p:spPr>
        <p:txBody>
          <a:bodyPr vert="horz" lIns="0" tIns="0" rIns="0" bIns="0" rtlCol="0" anchor="t">
            <a:noAutofit/>
          </a:bodyPr>
          <a:lstStyle/>
          <a:p>
            <a:pPr>
              <a:lnSpc>
                <a:spcPct val="100000"/>
              </a:lnSpc>
              <a:defRPr/>
            </a:pPr>
            <a:r>
              <a:rPr lang="en-US">
                <a:latin typeface="Avenir Next LT Pro"/>
              </a:rPr>
              <a:t> Stop collecting, transforming, and storing the same data over and over again for every project.</a:t>
            </a:r>
            <a:endParaRPr/>
          </a:p>
          <a:p>
            <a:pPr>
              <a:lnSpc>
                <a:spcPct val="100000"/>
              </a:lnSpc>
              <a:defRPr/>
            </a:pPr>
            <a:r>
              <a:rPr lang="en-US"/>
              <a:t> Build re-usable tools and templates for common data needs with a single consistent data source.</a:t>
            </a:r>
            <a:endParaRPr/>
          </a:p>
          <a:p>
            <a:pPr>
              <a:lnSpc>
                <a:spcPct val="100000"/>
              </a:lnSpc>
              <a:defRPr/>
            </a:pPr>
            <a:r>
              <a:rPr lang="en-US"/>
              <a:t> Reduce project overload by consolidating data experts to the benefit of all instead of splitting their time and attention.</a:t>
            </a:r>
            <a:endParaRPr/>
          </a:p>
        </p:txBody>
      </p:sp>
      <p:sp>
        <p:nvSpPr>
          <p:cNvPr id="93" name="Text Placeholder 92"/>
          <p:cNvSpPr>
            <a:spLocks noGrp="1"/>
          </p:cNvSpPr>
          <p:nvPr>
            <p:ph type="body" sz="quarter" idx="33"/>
          </p:nvPr>
        </p:nvSpPr>
        <p:spPr bwMode="auto">
          <a:xfrm>
            <a:off x="852790" y="3280664"/>
            <a:ext cx="5753520" cy="631867"/>
          </a:xfrm>
        </p:spPr>
        <p:txBody>
          <a:bodyPr/>
          <a:lstStyle/>
          <a:p>
            <a:pPr>
              <a:defRPr/>
            </a:pPr>
            <a:r>
              <a:rPr lang="en-US"/>
              <a:t>accessibility</a:t>
            </a:r>
            <a:endParaRPr/>
          </a:p>
        </p:txBody>
      </p:sp>
      <p:sp>
        <p:nvSpPr>
          <p:cNvPr id="92" name="Text Placeholder 91"/>
          <p:cNvSpPr>
            <a:spLocks noGrp="1"/>
          </p:cNvSpPr>
          <p:nvPr>
            <p:ph type="body" sz="quarter" idx="32"/>
          </p:nvPr>
        </p:nvSpPr>
        <p:spPr bwMode="auto">
          <a:xfrm>
            <a:off x="851805" y="3969683"/>
            <a:ext cx="5257800" cy="1311566"/>
          </a:xfrm>
        </p:spPr>
        <p:txBody>
          <a:bodyPr vert="horz" lIns="0" tIns="0" rIns="0" bIns="0" rtlCol="0" anchor="t">
            <a:noAutofit/>
          </a:bodyPr>
          <a:lstStyle/>
          <a:p>
            <a:pPr>
              <a:lnSpc>
                <a:spcPct val="100000"/>
              </a:lnSpc>
              <a:defRPr/>
            </a:pPr>
            <a:r>
              <a:rPr lang="en-US"/>
              <a:t> Create standard and well-documented ways of replicating infrastructure and accessing common data.</a:t>
            </a:r>
            <a:endParaRPr/>
          </a:p>
          <a:p>
            <a:pPr>
              <a:lnSpc>
                <a:spcPct val="100000"/>
              </a:lnSpc>
              <a:defRPr/>
            </a:pPr>
            <a:r>
              <a:rPr lang="en-US"/>
              <a:t> Provide best-in-class tools to enable more people and projects to collect, analyze, and visualize their custom data needs.</a:t>
            </a:r>
            <a:endParaRPr/>
          </a:p>
        </p:txBody>
      </p:sp>
      <p:pic>
        <p:nvPicPr>
          <p:cNvPr id="70" name="Picture Placeholder 31" descr="Large walking intersection with one lone person"/>
          <p:cNvPicPr>
            <a:picLocks noChangeAspect="1" noGrp="1"/>
          </p:cNvPicPr>
          <p:nvPr>
            <p:ph type="pic" sz="quarter" idx="10"/>
          </p:nvPr>
        </p:nvPicPr>
        <p:blipFill>
          <a:blip r:embed="rId3"/>
          <a:stretch/>
        </p:blipFill>
        <p:spPr bwMode="auto"/>
      </p:pic>
      <p:pic>
        <p:nvPicPr>
          <p:cNvPr id="68" name="Picture Placeholder 11" descr="Close-up of skyscrapers"/>
          <p:cNvPicPr>
            <a:picLocks noChangeAspect="1" noGrp="1"/>
          </p:cNvPicPr>
          <p:nvPr>
            <p:ph type="pic" sz="quarter" idx="13"/>
          </p:nvPr>
        </p:nvPicPr>
        <p:blipFill>
          <a:blip r:embed="rId4"/>
          <a:stretch/>
        </p:blipFill>
        <p:spPr bwMode="auto">
          <a:prstGeom prst="rect">
            <a:avLst/>
          </a:prstGeom>
          <a:blipFill>
            <a:blip r:embed="rId5">
              <a:duotone>
                <a:prstClr val="black"/>
                <a:schemeClr val="tx2">
                  <a:tint val="45000"/>
                  <a:satMod val="400000"/>
                </a:schemeClr>
              </a:duotone>
            </a:blip>
            <a:srcRect l="0" t="0" r="0" b="-123"/>
            <a:stretch/>
          </a:blipFill>
        </p:spPr>
      </p:pic>
      <p:pic>
        <p:nvPicPr>
          <p:cNvPr id="69" name="Picture Placeholder 8" descr="Curved skyscraper against the blue sky"/>
          <p:cNvPicPr>
            <a:picLocks noChangeAspect="1" noGrp="1"/>
          </p:cNvPicPr>
          <p:nvPr>
            <p:ph type="pic" sz="quarter" idx="14"/>
          </p:nvPr>
        </p:nvPicPr>
        <p:blipFill>
          <a:blip r:embed="rId6"/>
          <a:stretch/>
        </p:blipFill>
        <p:spPr bwMode="auto"/>
      </p:pic>
      <p:sp>
        <p:nvSpPr>
          <p:cNvPr id="35" name="Footer Placeholder 34"/>
          <p:cNvSpPr>
            <a:spLocks noGrp="1"/>
          </p:cNvSpPr>
          <p:nvPr>
            <p:ph type="ftr" sz="quarter" idx="34"/>
          </p:nvPr>
        </p:nvSpPr>
        <p:spPr bwMode="auto"/>
        <p:txBody>
          <a:bodyPr/>
          <a:lstStyle/>
          <a:p>
            <a:pPr>
              <a:defRPr/>
            </a:pPr>
            <a:r>
              <a:rPr lang="en-US"/>
              <a:t>Building the </a:t>
            </a:r>
            <a:r>
              <a:rPr lang="en-US"/>
              <a:t>jff</a:t>
            </a:r>
            <a:r>
              <a:rPr lang="en-US"/>
              <a:t> data stack</a:t>
            </a:r>
            <a:endParaRPr/>
          </a:p>
        </p:txBody>
      </p:sp>
      <p:sp>
        <p:nvSpPr>
          <p:cNvPr id="36" name="Slide Number Placeholder 35"/>
          <p:cNvSpPr>
            <a:spLocks noGrp="1"/>
          </p:cNvSpPr>
          <p:nvPr>
            <p:ph type="sldNum" sz="quarter" idx="35"/>
          </p:nvPr>
        </p:nvSpPr>
        <p:spPr bwMode="auto"/>
        <p:txBody>
          <a:bodyPr/>
          <a:lstStyle/>
          <a:p>
            <a:pPr>
              <a:defRPr/>
            </a:pPr>
            <a:fld id="{09A01C0A-2BB6-49E7-91A3-DCB9F9F59583}" type="slidenum">
              <a:rPr lang="en-US"/>
              <a:t>7</a:t>
            </a:fld>
            <a:endParaRPr lang="en-US"/>
          </a:p>
        </p:txBody>
      </p:sp>
      <p:sp>
        <p:nvSpPr>
          <p:cNvPr id="3" name="Text Placeholder 92"/>
          <p:cNvSpPr txBox="1"/>
          <p:nvPr/>
        </p:nvSpPr>
        <p:spPr bwMode="auto">
          <a:xfrm>
            <a:off x="858652" y="4790987"/>
            <a:ext cx="5753520" cy="631867"/>
          </a:xfrm>
          <a:prstGeom prst="rect">
            <a:avLst/>
          </a:prstGeom>
        </p:spPr>
        <p:txBody>
          <a:bodyPr vert="horz" lIns="0" tIns="0" rIns="0" bIns="0" rtlCol="0" anchor="b">
            <a:noAutofit/>
          </a:bodyPr>
          <a:lstStyle>
            <a:lvl1pPr marL="0" indent="0" algn="l" defTabSz="914400">
              <a:lnSpc>
                <a:spcPct val="100000"/>
              </a:lnSpc>
              <a:spcBef>
                <a:spcPts val="0"/>
              </a:spcBef>
              <a:buFontTx/>
              <a:buNone/>
              <a:defRPr lang="en-US" sz="2000" b="1" i="0" cap="all" spc="300">
                <a:solidFill>
                  <a:schemeClr val="tx1"/>
                </a:solidFill>
                <a:latin typeface="+mj-lt"/>
                <a:ea typeface="+mn-ea"/>
                <a:cs typeface="Arial Black"/>
              </a:defRPr>
            </a:lvl1pPr>
            <a:lvl2pPr marL="457200" indent="0" algn="l" defTabSz="914400">
              <a:lnSpc>
                <a:spcPct val="150000"/>
              </a:lnSpc>
              <a:spcBef>
                <a:spcPts val="500"/>
              </a:spcBef>
              <a:buFontTx/>
              <a:buNone/>
              <a:defRPr sz="2200" b="0" i="0">
                <a:solidFill>
                  <a:schemeClr val="tx1"/>
                </a:solidFill>
                <a:latin typeface="Avenir Next LT Pro"/>
                <a:ea typeface="+mn-ea"/>
                <a:cs typeface="+mn-cs"/>
              </a:defRPr>
            </a:lvl2pPr>
            <a:lvl3pPr marL="914400" indent="0" algn="l" defTabSz="914400">
              <a:lnSpc>
                <a:spcPct val="150000"/>
              </a:lnSpc>
              <a:spcBef>
                <a:spcPts val="500"/>
              </a:spcBef>
              <a:buFontTx/>
              <a:buNone/>
              <a:defRPr sz="2000" b="0" i="0">
                <a:solidFill>
                  <a:schemeClr val="tx1"/>
                </a:solidFill>
                <a:latin typeface="Avenir Next LT Pro"/>
                <a:ea typeface="+mn-ea"/>
                <a:cs typeface="+mn-cs"/>
              </a:defRPr>
            </a:lvl3pPr>
            <a:lvl4pPr marL="1371600" indent="0" algn="l" defTabSz="914400">
              <a:lnSpc>
                <a:spcPct val="150000"/>
              </a:lnSpc>
              <a:spcBef>
                <a:spcPts val="500"/>
              </a:spcBef>
              <a:buFontTx/>
              <a:buNone/>
              <a:defRPr sz="1800" b="0" i="0">
                <a:solidFill>
                  <a:schemeClr val="tx1"/>
                </a:solidFill>
                <a:latin typeface="Avenir Next LT Pro"/>
                <a:ea typeface="+mn-ea"/>
                <a:cs typeface="+mn-cs"/>
              </a:defRPr>
            </a:lvl4pPr>
            <a:lvl5pPr marL="1828800" indent="0" algn="l" defTabSz="914400">
              <a:lnSpc>
                <a:spcPct val="150000"/>
              </a:lnSpc>
              <a:spcBef>
                <a:spcPts val="500"/>
              </a:spcBef>
              <a:buFontTx/>
              <a:buNone/>
              <a:defRPr sz="1800" b="0" i="0">
                <a:solidFill>
                  <a:schemeClr val="tx1"/>
                </a:solidFill>
                <a:latin typeface="Avenir Next LT Pro"/>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US"/>
              <a:t>Expertise</a:t>
            </a:r>
            <a:endParaRPr/>
          </a:p>
        </p:txBody>
      </p:sp>
      <p:sp>
        <p:nvSpPr>
          <p:cNvPr id="5" name="Text Placeholder 91"/>
          <p:cNvSpPr txBox="1"/>
          <p:nvPr/>
        </p:nvSpPr>
        <p:spPr bwMode="auto">
          <a:xfrm>
            <a:off x="857667" y="5480006"/>
            <a:ext cx="5257800" cy="1311566"/>
          </a:xfrm>
          <a:prstGeom prst="rect">
            <a:avLst/>
          </a:prstGeom>
        </p:spPr>
        <p:txBody>
          <a:bodyPr vert="horz" lIns="0" tIns="0" rIns="0" bIns="0" rtlCol="0" anchor="t">
            <a:noAutofit/>
          </a:bodyPr>
          <a:lstStyle>
            <a:lvl1pPr marL="0" indent="0" algn="l" defTabSz="914400">
              <a:lnSpc>
                <a:spcPct val="150000"/>
              </a:lnSpc>
              <a:spcBef>
                <a:spcPts val="1000"/>
              </a:spcBef>
              <a:buFont typeface="Arial"/>
              <a:buChar char="•"/>
              <a:defRPr lang="en-US" sz="1400" b="0" i="0" spc="0">
                <a:solidFill>
                  <a:schemeClr val="tx1"/>
                </a:solidFill>
                <a:latin typeface="+mn-lt"/>
                <a:ea typeface="+mn-ea"/>
                <a:cs typeface="+mn-cs"/>
              </a:defRPr>
            </a:lvl1pPr>
            <a:lvl2pPr marL="457200" indent="0" algn="l" defTabSz="914400">
              <a:lnSpc>
                <a:spcPct val="150000"/>
              </a:lnSpc>
              <a:spcBef>
                <a:spcPts val="500"/>
              </a:spcBef>
              <a:buFontTx/>
              <a:buNone/>
              <a:defRPr sz="2200" b="0" i="0">
                <a:solidFill>
                  <a:schemeClr val="tx1"/>
                </a:solidFill>
                <a:latin typeface="Avenir Next LT Pro"/>
                <a:ea typeface="+mn-ea"/>
                <a:cs typeface="+mn-cs"/>
              </a:defRPr>
            </a:lvl2pPr>
            <a:lvl3pPr marL="914400" indent="0" algn="l" defTabSz="914400">
              <a:lnSpc>
                <a:spcPct val="150000"/>
              </a:lnSpc>
              <a:spcBef>
                <a:spcPts val="500"/>
              </a:spcBef>
              <a:buFontTx/>
              <a:buNone/>
              <a:defRPr sz="2000" b="0" i="0">
                <a:solidFill>
                  <a:schemeClr val="tx1"/>
                </a:solidFill>
                <a:latin typeface="Avenir Next LT Pro"/>
                <a:ea typeface="+mn-ea"/>
                <a:cs typeface="+mn-cs"/>
              </a:defRPr>
            </a:lvl3pPr>
            <a:lvl4pPr marL="1371600" indent="0" algn="l" defTabSz="914400">
              <a:lnSpc>
                <a:spcPct val="150000"/>
              </a:lnSpc>
              <a:spcBef>
                <a:spcPts val="500"/>
              </a:spcBef>
              <a:buFontTx/>
              <a:buNone/>
              <a:defRPr sz="1800" b="0" i="0">
                <a:solidFill>
                  <a:schemeClr val="tx1"/>
                </a:solidFill>
                <a:latin typeface="Avenir Next LT Pro"/>
                <a:ea typeface="+mn-ea"/>
                <a:cs typeface="+mn-cs"/>
              </a:defRPr>
            </a:lvl4pPr>
            <a:lvl5pPr marL="1828800" indent="0" algn="l" defTabSz="914400">
              <a:lnSpc>
                <a:spcPct val="150000"/>
              </a:lnSpc>
              <a:spcBef>
                <a:spcPts val="500"/>
              </a:spcBef>
              <a:buFontTx/>
              <a:buNone/>
              <a:defRPr sz="1800" b="0" i="0">
                <a:solidFill>
                  <a:schemeClr val="tx1"/>
                </a:solidFill>
                <a:latin typeface="Avenir Next LT Pro"/>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lnSpc>
                <a:spcPct val="100000"/>
              </a:lnSpc>
              <a:defRPr/>
            </a:pPr>
            <a:r>
              <a:rPr lang="en-US"/>
              <a:t> Demonstrate JFF's capacity and knowledge to both the public and our partners, expanding opportunities.</a:t>
            </a:r>
            <a:endParaRPr/>
          </a:p>
          <a:p>
            <a:pPr>
              <a:lnSpc>
                <a:spcPct val="100000"/>
              </a:lnSpc>
              <a:defRPr/>
            </a:pPr>
            <a:r>
              <a:rPr lang="en-US"/>
              <a:t> Grow our own employee's skills and understanding by offering uniform tools and training.</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graphicFrame>
        <p:nvGraphicFramePr>
          <p:cNvPr id="5" name="Content Placeholder 3" descr="Timeline Placeholder "/>
          <p:cNvGraphicFramePr>
            <a:graphicFrameLocks xmlns:a="http://schemas.openxmlformats.org/drawingml/2006/main" noGrp="1"/>
          </p:cNvGraphicFramePr>
          <p:nvPr>
            <p:ph sz="half" idx="2"/>
          </p:nvPr>
        </p:nvGraphicFramePr>
        <p:xfrm>
          <a:off x="850900" y="1319514"/>
          <a:ext cx="10125075" cy="4860624"/>
          <a:chOff x="0" y="0"/>
          <a:chExt cx="10125075" cy="4860624"/>
        </p:xfrm>
        <a:graphic>
          <a:graphicData uri="http://schemas.openxmlformats.org/drawingml/2006/diagram">
            <dgm:relIds xmlns:dgm="http://schemas.openxmlformats.org/drawingml/2006/diagram" xmlns:r="http://schemas.openxmlformats.org/officeDocument/2006/relationships" r:dm="rId4" r:lo="rId6" r:qs="rId7" r:cs="rId5"/>
          </a:graphicData>
        </a:graphic>
      </p:graphicFrame>
      <p:sp>
        <p:nvSpPr>
          <p:cNvPr id="4" name="Title 3"/>
          <p:cNvSpPr>
            <a:spLocks noGrp="1"/>
          </p:cNvSpPr>
          <p:nvPr>
            <p:ph type="title"/>
          </p:nvPr>
        </p:nvSpPr>
        <p:spPr bwMode="auto"/>
        <p:txBody>
          <a:bodyPr/>
          <a:lstStyle/>
          <a:p>
            <a:pPr>
              <a:defRPr/>
            </a:pPr>
            <a:r>
              <a:rPr lang="en-US"/>
              <a:t>Operational Impact</a:t>
            </a:r>
            <a:endParaRPr/>
          </a:p>
        </p:txBody>
      </p:sp>
      <p:sp>
        <p:nvSpPr>
          <p:cNvPr id="6" name="Footer Placeholder 5"/>
          <p:cNvSpPr>
            <a:spLocks noGrp="1"/>
          </p:cNvSpPr>
          <p:nvPr>
            <p:ph type="ftr" sz="quarter" idx="10"/>
          </p:nvPr>
        </p:nvSpPr>
        <p:spPr bwMode="auto"/>
        <p:txBody>
          <a:bodyPr/>
          <a:lstStyle/>
          <a:p>
            <a:pPr>
              <a:defRPr/>
            </a:pPr>
            <a:r>
              <a:rPr lang="en-US"/>
              <a:t>Building the </a:t>
            </a:r>
            <a:r>
              <a:rPr lang="en-US"/>
              <a:t>jff</a:t>
            </a:r>
            <a:r>
              <a:rPr lang="en-US"/>
              <a:t> data stack</a:t>
            </a:r>
            <a:endParaRPr/>
          </a:p>
        </p:txBody>
      </p:sp>
      <p:sp>
        <p:nvSpPr>
          <p:cNvPr id="7" name="Slide Number Placeholder 6"/>
          <p:cNvSpPr>
            <a:spLocks noGrp="1"/>
          </p:cNvSpPr>
          <p:nvPr>
            <p:ph type="sldNum" sz="quarter" idx="11"/>
          </p:nvPr>
        </p:nvSpPr>
        <p:spPr bwMode="auto"/>
        <p:txBody>
          <a:bodyPr/>
          <a:lstStyle/>
          <a:p>
            <a:pPr>
              <a:defRPr/>
            </a:pPr>
            <a:fld id="{09A01C0A-2BB6-49E7-91A3-DCB9F9F59583}" type="slidenum">
              <a:rPr lang="en-US"/>
              <a:t>8</a:t>
            </a:fld>
            <a:endParaRPr lang="en-US"/>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TIMELINE</a:t>
            </a:r>
            <a:endParaRPr/>
          </a:p>
        </p:txBody>
      </p:sp>
      <p:graphicFrame>
        <p:nvGraphicFramePr>
          <p:cNvPr id="7" name="Table 7"/>
          <p:cNvGraphicFramePr>
            <a:graphicFrameLocks xmlns:a="http://schemas.openxmlformats.org/drawingml/2006/main" noGrp="1"/>
          </p:cNvGraphicFramePr>
          <p:nvPr>
            <p:ph sz="half" idx="2"/>
          </p:nvPr>
        </p:nvGraphicFramePr>
        <p:xfrm>
          <a:off x="5572125" y="409575"/>
          <a:ext cx="5862085" cy="5943600"/>
        </p:xfrm>
        <a:graphic>
          <a:graphicData uri="http://schemas.openxmlformats.org/drawingml/2006/table">
            <a:tbl>
              <a:tblPr firstRow="1" firstCol="0" lastRow="0" lastCol="0" bandRow="1" bandCol="0">
                <a:tableStyleId>{2D5ABB26-0587-4C30-8999-92F81FD0307C}</a:tableStyleId>
              </a:tblPr>
              <a:tblGrid>
                <a:gridCol w="1900257"/>
                <a:gridCol w="3961828"/>
              </a:tblGrid>
              <a:tr h="1188720">
                <a:tc>
                  <a:txBody>
                    <a:bodyPr/>
                    <a:p>
                      <a:pPr>
                        <a:defRPr/>
                      </a:pPr>
                      <a:r>
                        <a:rPr lang="en-US" sz="2800" b="1" i="0" spc="300">
                          <a:latin typeface="Arial Black"/>
                          <a:cs typeface="Arial Black"/>
                        </a:rPr>
                        <a:t>FEB</a:t>
                      </a:r>
                      <a:endParaRPr lang="en-US"/>
                    </a:p>
                    <a:p>
                      <a:pPr lvl="0">
                        <a:buNone/>
                        <a:defRPr/>
                      </a:pPr>
                      <a:r>
                        <a:rPr lang="en-US" b="1" i="0" spc="300">
                          <a:latin typeface="Arial Black"/>
                          <a:cs typeface="Arial Black"/>
                        </a:rPr>
                        <a:t>2025</a:t>
                      </a:r>
                      <a:endParaRPr lang="en-US"/>
                    </a:p>
                  </a:txBody>
                  <a:tcPr anchor="ctr"/>
                </a:tc>
                <a:tc>
                  <a:txBody>
                    <a:bodyPr/>
                    <a:p>
                      <a:pPr marL="0" marR="0" lvl="0" indent="0" algn="l">
                        <a:lnSpc>
                          <a:spcPct val="100000"/>
                        </a:lnSpc>
                        <a:spcBef>
                          <a:spcPts val="0"/>
                        </a:spcBef>
                        <a:spcAft>
                          <a:spcPts val="0"/>
                        </a:spcAft>
                        <a:buNone/>
                        <a:defRPr/>
                      </a:pPr>
                      <a:r>
                        <a:rPr lang="en-US" b="0" i="0">
                          <a:latin typeface="Avenir Next LT Pro"/>
                        </a:rPr>
                        <a:t>Establish pilot infrastructure and proof-of-concept.</a:t>
                      </a:r>
                      <a:endParaRPr lang="en-US"/>
                    </a:p>
                  </a:txBody>
                  <a:tcPr anchor="ctr"/>
                </a:tc>
              </a:tr>
              <a:tr h="1188720">
                <a:tc>
                  <a:txBody>
                    <a:bodyPr/>
                    <a:p>
                      <a:pPr>
                        <a:defRPr/>
                      </a:pPr>
                      <a:r>
                        <a:rPr lang="en-US" sz="2800" b="1" i="0">
                          <a:latin typeface="Arial Black"/>
                          <a:cs typeface="Arial Black"/>
                        </a:rPr>
                        <a:t>APR</a:t>
                      </a:r>
                      <a:r>
                        <a:rPr lang="en-US" sz="3600" b="1" i="0">
                          <a:latin typeface="Arial Black"/>
                          <a:cs typeface="Arial Black"/>
                        </a:rPr>
                        <a:t> </a:t>
                      </a:r>
                      <a:endParaRPr/>
                    </a:p>
                    <a:p>
                      <a:pPr>
                        <a:defRPr/>
                      </a:pPr>
                      <a:r>
                        <a:rPr lang="en-US" b="1" i="0" spc="300">
                          <a:latin typeface="Arial Black"/>
                          <a:cs typeface="Arial Black"/>
                        </a:rPr>
                        <a:t>2025</a:t>
                      </a:r>
                      <a:endParaRPr/>
                    </a:p>
                  </a:txBody>
                  <a:tcPr anchor="ctr"/>
                </a:tc>
                <a:tc>
                  <a:txBody>
                    <a:bodyPr/>
                    <a:p>
                      <a:pPr marL="0" marR="0" lvl="0" indent="0" algn="l">
                        <a:lnSpc>
                          <a:spcPct val="100000"/>
                        </a:lnSpc>
                        <a:spcBef>
                          <a:spcPts val="0"/>
                        </a:spcBef>
                        <a:spcAft>
                          <a:spcPts val="0"/>
                        </a:spcAft>
                        <a:buClrTx/>
                        <a:buSzTx/>
                        <a:buFontTx/>
                        <a:buNone/>
                        <a:defRPr/>
                      </a:pPr>
                      <a:r>
                        <a:rPr lang="en-US" b="0" i="0">
                          <a:latin typeface="Avenir Next LT Pro"/>
                        </a:rPr>
                        <a:t>Iterate and operationalize data stack for internal JFF priorities (PIM), </a:t>
                      </a:r>
                      <a:r>
                        <a:rPr lang="en-US" b="1" i="0">
                          <a:latin typeface="Avenir Next LT Pro"/>
                        </a:rPr>
                        <a:t>RC1</a:t>
                      </a:r>
                      <a:endParaRPr/>
                    </a:p>
                  </a:txBody>
                  <a:tcPr anchor="ctr"/>
                </a:tc>
              </a:tr>
              <a:tr h="1188720">
                <a:tc>
                  <a:txBody>
                    <a:bodyPr/>
                    <a:p>
                      <a:pPr>
                        <a:defRPr/>
                      </a:pPr>
                      <a:r>
                        <a:rPr lang="en-US" sz="2800" b="1" i="0" spc="300">
                          <a:latin typeface="Arial Black"/>
                          <a:cs typeface="Arial Black"/>
                        </a:rPr>
                        <a:t>JUL</a:t>
                      </a:r>
                      <a:r>
                        <a:rPr lang="en-US" sz="3600" b="1" i="0">
                          <a:latin typeface="Arial Black"/>
                          <a:cs typeface="Arial Black"/>
                        </a:rPr>
                        <a:t> </a:t>
                      </a:r>
                      <a:endParaRPr/>
                    </a:p>
                    <a:p>
                      <a:pPr>
                        <a:defRPr/>
                      </a:pPr>
                      <a:r>
                        <a:rPr lang="en-US" b="1" i="0" spc="300">
                          <a:latin typeface="Arial Black"/>
                          <a:cs typeface="Arial Black"/>
                        </a:rPr>
                        <a:t>2025</a:t>
                      </a:r>
                      <a:endParaRPr lang="en-US" b="1" i="0">
                        <a:latin typeface="Arial Black"/>
                        <a:cs typeface="Arial Black"/>
                      </a:endParaRPr>
                    </a:p>
                  </a:txBody>
                  <a:tcPr anchor="ctr"/>
                </a:tc>
                <a:tc>
                  <a:txBody>
                    <a:bodyPr/>
                    <a:p>
                      <a:pPr marL="0" marR="0" lvl="0" indent="0" algn="l">
                        <a:lnSpc>
                          <a:spcPct val="100000"/>
                        </a:lnSpc>
                        <a:spcBef>
                          <a:spcPts val="0"/>
                        </a:spcBef>
                        <a:spcAft>
                          <a:spcPts val="0"/>
                        </a:spcAft>
                        <a:buClrTx/>
                        <a:buSzTx/>
                        <a:buFontTx/>
                        <a:buNone/>
                        <a:defRPr/>
                      </a:pPr>
                      <a:r>
                        <a:rPr lang="en-US" b="0" i="0">
                          <a:latin typeface="Avenir Next LT Pro"/>
                        </a:rPr>
                        <a:t>Expand data commons and build documentation and training library with an eye towards the public.</a:t>
                      </a:r>
                      <a:endParaRPr/>
                    </a:p>
                  </a:txBody>
                  <a:tcPr anchor="ctr"/>
                </a:tc>
              </a:tr>
              <a:tr h="1188720">
                <a:tc>
                  <a:txBody>
                    <a:bodyPr/>
                    <a:p>
                      <a:pPr>
                        <a:defRPr/>
                      </a:pPr>
                      <a:r>
                        <a:rPr lang="en-US" sz="2800" b="1" i="0">
                          <a:latin typeface="Arial Black"/>
                          <a:cs typeface="Arial Black"/>
                        </a:rPr>
                        <a:t>OCT</a:t>
                      </a:r>
                      <a:endParaRPr/>
                    </a:p>
                    <a:p>
                      <a:pPr>
                        <a:defRPr/>
                      </a:pPr>
                      <a:r>
                        <a:rPr lang="en-US" b="1" i="0" spc="300">
                          <a:latin typeface="Arial Black"/>
                          <a:cs typeface="Arial Black"/>
                        </a:rPr>
                        <a:t>2025</a:t>
                      </a:r>
                      <a:endParaRPr/>
                    </a:p>
                  </a:txBody>
                  <a:tcPr anchor="ctr"/>
                </a:tc>
                <a:tc>
                  <a:txBody>
                    <a:bodyPr/>
                    <a:p>
                      <a:pPr marL="0" marR="0" lvl="0" indent="0" algn="l">
                        <a:lnSpc>
                          <a:spcPct val="100000"/>
                        </a:lnSpc>
                        <a:spcBef>
                          <a:spcPts val="0"/>
                        </a:spcBef>
                        <a:spcAft>
                          <a:spcPts val="0"/>
                        </a:spcAft>
                        <a:buClrTx/>
                        <a:buSzTx/>
                        <a:buFontTx/>
                        <a:buNone/>
                        <a:defRPr/>
                      </a:pPr>
                      <a:r>
                        <a:rPr lang="en-US" b="0" i="0">
                          <a:latin typeface="Avenir Next LT Pro"/>
                        </a:rPr>
                        <a:t>Public open-source release of infrastructure, documentation and training (microsite), </a:t>
                      </a:r>
                      <a:r>
                        <a:rPr lang="en-US" b="1" i="0">
                          <a:latin typeface="Avenir Next LT Pro"/>
                        </a:rPr>
                        <a:t>V1</a:t>
                      </a:r>
                      <a:endParaRPr/>
                    </a:p>
                  </a:txBody>
                  <a:tcPr anchor="ctr"/>
                </a:tc>
              </a:tr>
              <a:tr h="1188720">
                <a:tc>
                  <a:txBody>
                    <a:bodyPr/>
                    <a:p>
                      <a:pPr>
                        <a:defRPr/>
                      </a:pPr>
                      <a:r>
                        <a:rPr lang="en-US" sz="2800" b="1" i="0" spc="300">
                          <a:latin typeface="Arial Black"/>
                          <a:cs typeface="Arial Black"/>
                        </a:rPr>
                        <a:t>DEC</a:t>
                      </a:r>
                      <a:r>
                        <a:rPr lang="en-US" b="1" i="0">
                          <a:latin typeface="Arial Black"/>
                          <a:cs typeface="Arial Black"/>
                        </a:rPr>
                        <a:t> </a:t>
                      </a:r>
                      <a:endParaRPr/>
                    </a:p>
                    <a:p>
                      <a:pPr>
                        <a:defRPr/>
                      </a:pPr>
                      <a:r>
                        <a:rPr lang="en-US" b="1" i="0" spc="300">
                          <a:latin typeface="Arial Black"/>
                          <a:cs typeface="Arial Black"/>
                        </a:rPr>
                        <a:t>2025</a:t>
                      </a:r>
                      <a:endParaRPr/>
                    </a:p>
                  </a:txBody>
                  <a:tcPr anchor="ctr"/>
                </a:tc>
                <a:tc>
                  <a:txBody>
                    <a:bodyPr/>
                    <a:p>
                      <a:pPr marL="0" marR="0" lvl="0" indent="0" algn="l">
                        <a:lnSpc>
                          <a:spcPct val="100000"/>
                        </a:lnSpc>
                        <a:spcBef>
                          <a:spcPts val="0"/>
                        </a:spcBef>
                        <a:spcAft>
                          <a:spcPts val="0"/>
                        </a:spcAft>
                        <a:buNone/>
                        <a:defRPr/>
                      </a:pPr>
                      <a:r>
                        <a:rPr lang="en-US" b="0" i="0">
                          <a:latin typeface="Avenir Next LT Pro"/>
                        </a:rPr>
                        <a:t>Develop one strategic partnership committed to deploying and using JFF's solution.</a:t>
                      </a:r>
                      <a:endParaRPr/>
                    </a:p>
                  </a:txBody>
                  <a:tcPr anchor="ctr"/>
                </a:tc>
              </a:tr>
            </a:tbl>
          </a:graphicData>
        </a:graphic>
      </p:graphicFrame>
      <p:sp>
        <p:nvSpPr>
          <p:cNvPr id="9" name="Footer Placeholder 8"/>
          <p:cNvSpPr>
            <a:spLocks noGrp="1"/>
          </p:cNvSpPr>
          <p:nvPr>
            <p:ph type="ftr" sz="quarter" idx="10"/>
          </p:nvPr>
        </p:nvSpPr>
        <p:spPr bwMode="auto"/>
        <p:txBody>
          <a:bodyPr/>
          <a:lstStyle/>
          <a:p>
            <a:pPr>
              <a:defRPr/>
            </a:pPr>
            <a:r>
              <a:rPr lang="en-US"/>
              <a:t>Building the </a:t>
            </a:r>
            <a:r>
              <a:rPr lang="en-US"/>
              <a:t>jff</a:t>
            </a:r>
            <a:r>
              <a:rPr lang="en-US"/>
              <a:t> data stack</a:t>
            </a:r>
            <a:endParaRPr/>
          </a:p>
        </p:txBody>
      </p:sp>
      <p:sp>
        <p:nvSpPr>
          <p:cNvPr id="10" name="Slide Number Placeholder 9"/>
          <p:cNvSpPr>
            <a:spLocks noGrp="1"/>
          </p:cNvSpPr>
          <p:nvPr>
            <p:ph type="sldNum" sz="quarter" idx="11"/>
          </p:nvPr>
        </p:nvSpPr>
        <p:spPr bwMode="auto"/>
        <p:txBody>
          <a:bodyPr/>
          <a:lstStyle/>
          <a:p>
            <a:pPr>
              <a:defRPr/>
            </a:pPr>
            <a:fld id="{09A01C0A-2BB6-49E7-91A3-DCB9F9F59583}" type="slidenum">
              <a:rPr lang="en-US"/>
              <a:t>9</a:t>
            </a:fld>
            <a:endParaRPr lang="en-US"/>
          </a:p>
        </p:txBody>
      </p:sp>
      <p:cxnSp>
        <p:nvCxnSpPr>
          <p:cNvPr id="13" name="Straight Connector 12"/>
          <p:cNvCxnSpPr/>
          <p:nvPr/>
        </p:nvCxnSpPr>
        <p:spPr bwMode="auto">
          <a:xfrm>
            <a:off x="7152640" y="381000"/>
            <a:ext cx="0" cy="6038848"/>
          </a:xfrm>
          <a:prstGeom prst="line">
            <a:avLst/>
          </a:prstGeom>
          <a:ln w="12700" cap="flat" cmpd="sng" algn="ctr">
            <a:solidFill>
              <a:schemeClr val="dk1"/>
            </a:solidFill>
            <a:prstDash val="dash"/>
            <a:round/>
            <a:headEnd type="none" w="med" len="med"/>
            <a:tailEnd type="none" w="med" len="med"/>
          </a:ln>
        </p:spPr>
        <p:style>
          <a:lnRef idx="0">
            <a:srgbClr val="000000"/>
          </a:lnRef>
          <a:fillRef idx="0">
            <a:srgbClr val="000000"/>
          </a:fillRef>
          <a:effectRef idx="0">
            <a:srgbClr val="000000"/>
          </a:effectRef>
          <a:fontRef idx="minor">
            <a:schemeClr val="tx1"/>
          </a:fontRef>
        </p:style>
      </p:cxnSp>
      <p:sp>
        <p:nvSpPr>
          <p:cNvPr id="15" name="Oval 14"/>
          <p:cNvSpPr/>
          <p:nvPr/>
        </p:nvSpPr>
        <p:spPr bwMode="auto">
          <a:xfrm>
            <a:off x="7051405" y="913958"/>
            <a:ext cx="202470" cy="2024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accent1"/>
              </a:solidFill>
            </a:endParaRPr>
          </a:p>
        </p:txBody>
      </p:sp>
      <p:sp>
        <p:nvSpPr>
          <p:cNvPr id="17" name="Oval 16"/>
          <p:cNvSpPr/>
          <p:nvPr/>
        </p:nvSpPr>
        <p:spPr bwMode="auto">
          <a:xfrm>
            <a:off x="7051405" y="2096896"/>
            <a:ext cx="202470" cy="2024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accent1"/>
              </a:solidFill>
            </a:endParaRPr>
          </a:p>
        </p:txBody>
      </p:sp>
      <p:sp>
        <p:nvSpPr>
          <p:cNvPr id="19" name="Oval 18"/>
          <p:cNvSpPr/>
          <p:nvPr/>
        </p:nvSpPr>
        <p:spPr bwMode="auto">
          <a:xfrm>
            <a:off x="7051405" y="3279834"/>
            <a:ext cx="202470" cy="2024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accent1"/>
              </a:solidFill>
            </a:endParaRPr>
          </a:p>
        </p:txBody>
      </p:sp>
      <p:sp>
        <p:nvSpPr>
          <p:cNvPr id="20" name="Oval 19"/>
          <p:cNvSpPr/>
          <p:nvPr/>
        </p:nvSpPr>
        <p:spPr bwMode="auto">
          <a:xfrm>
            <a:off x="7051405" y="4462772"/>
            <a:ext cx="202470" cy="2024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accent1"/>
              </a:solidFill>
            </a:endParaRPr>
          </a:p>
        </p:txBody>
      </p:sp>
      <p:sp>
        <p:nvSpPr>
          <p:cNvPr id="22" name="Oval 21"/>
          <p:cNvSpPr/>
          <p:nvPr/>
        </p:nvSpPr>
        <p:spPr bwMode="auto">
          <a:xfrm>
            <a:off x="7051405" y="5645710"/>
            <a:ext cx="202470" cy="2024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accent1"/>
              </a:solidFil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theme/_rels/theme1.xml.rels><?xml version="1.0" encoding="UTF-8" standalone="yes"?><Relationships xmlns="http://schemas.openxmlformats.org/package/2006/relationships"></Relationships>
</file>

<file path=ppt/theme/_rels/theme2.xml.rels><?xml version="1.0" encoding="UTF-8" standalone="yes"?><Relationships xmlns="http://schemas.openxmlformats.org/package/2006/relationships"></Relationships>
</file>

<file path=ppt/theme/theme1.xml><?xml version="1.0" encoding="utf-8"?>
<a:theme xmlns:a="http://schemas.openxmlformats.org/drawingml/2006/main" xmlns:r="http://schemas.openxmlformats.org/officeDocument/2006/relationships" xmlns:p="http://schemas.openxmlformats.org/presentationml/2006/main" name="Office Theme">
  <a:themeElements>
    <a:clrScheme name="Custom 9">
      <a:dk1>
        <a:srgbClr val="36393B"/>
      </a:dk1>
      <a:lt1>
        <a:srgbClr val="FFFFFF"/>
      </a:lt1>
      <a:dk2>
        <a:srgbClr val="3AEFCC"/>
      </a:dk2>
      <a:lt2>
        <a:srgbClr val="E7E4E6"/>
      </a:lt2>
      <a:accent1>
        <a:srgbClr val="4A5EE6"/>
      </a:accent1>
      <a:accent2>
        <a:srgbClr val="62D382"/>
      </a:accent2>
      <a:accent3>
        <a:srgbClr val="FDED60"/>
      </a:accent3>
      <a:accent4>
        <a:srgbClr val="FD4C00"/>
      </a:accent4>
      <a:accent5>
        <a:srgbClr val="FE2701"/>
      </a:accent5>
      <a:accent6>
        <a:srgbClr val="CA54FB"/>
      </a:accent6>
      <a:hlink>
        <a:srgbClr val="4E62F0"/>
      </a:hlink>
      <a:folHlink>
        <a:srgbClr val="FC4C00"/>
      </a:folHlink>
    </a:clrScheme>
    <a:fontScheme name="Custom 9">
      <a:majorFont>
        <a:latin typeface="Arial Black"/>
        <a:ea typeface="Arial"/>
        <a:cs typeface="Arial"/>
      </a:majorFont>
      <a:minorFont>
        <a:latin typeface="Avenir Next LT Pro"/>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heme>
</file>

<file path=ppt/theme/theme2.xml><?xml version="1.0" encoding="utf-8"?>
<a:theme xmlns:a="http://schemas.openxmlformats.org/drawingml/2006/main" xmlns:r="http://schemas.openxmlformats.org/officeDocument/2006/relationships" xmlns:p="http://schemas.openxmlformats.org/presentation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heme>
</file>

<file path=docProps/app.xml><?xml version="1.0" encoding="utf-8"?>
<Properties xmlns="http://schemas.openxmlformats.org/officeDocument/2006/extended-properties" xmlns:vt="http://schemas.openxmlformats.org/officeDocument/2006/docPropsVTypes">
  <Template>TM34357351</Template>
  <TotalTime>0</TotalTime>
  <Words>0</Words>
  <Application>ONLYOFFICE/8.3.2.19</Application>
  <PresentationFormat>On-screen Show (4:3)</PresentationFormat>
  <Paragraphs>0</Paragraphs>
  <Slides>13</Slides>
  <Notes>13</Notes>
  <HiddenSlides>0</HiddenSlides>
  <MMClips>2</MMClips>
  <ScaleCrop>0</ScaleCrop>
  <HeadingPairs>
    <vt:vector size="4" baseType="variant">
      <vt:variant>
        <vt:lpstr>Theme</vt:lpstr>
      </vt:variant>
      <vt:variant>
        <vt:i4>1</vt:i4>
      </vt:variant>
      <vt:variant>
        <vt:lpstr>Slide Titles</vt:lpstr>
      </vt:variant>
      <vt:variant>
        <vt:i4>13</vt:i4>
      </vt:variant>
    </vt:vector>
  </HeadingPairs>
  <TitlesOfParts>
    <vt:vector size="14" baseType="lpstr">
      <vt:lpstr>Theme 1</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vector>
  </TitlesOfParts>
  <LinksUpToDate>0</LinksUpToDate>
  <SharedDoc>0</SharedDoc>
  <HyperlinksChanged>0</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25</cp:revision>
  <dcterms:created xsi:type="dcterms:W3CDTF">2024-11-21T16:15:46Z</dcterms:created>
  <dcterms:modified xsi:type="dcterms:W3CDTF">2026-04-06T22:56:22Z</dcterms:modified>
</cp:coreProperties>
</file>